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56" r:id="rId2"/>
    <p:sldId id="274" r:id="rId3"/>
    <p:sldId id="275" r:id="rId4"/>
    <p:sldId id="276" r:id="rId5"/>
    <p:sldId id="277" r:id="rId6"/>
    <p:sldId id="278" r:id="rId7"/>
    <p:sldId id="279" r:id="rId8"/>
    <p:sldId id="283" r:id="rId9"/>
    <p:sldId id="282" r:id="rId10"/>
    <p:sldId id="284" r:id="rId11"/>
    <p:sldId id="285" r:id="rId12"/>
    <p:sldId id="286" r:id="rId13"/>
    <p:sldId id="281" r:id="rId14"/>
    <p:sldId id="287" r:id="rId15"/>
    <p:sldId id="289" r:id="rId16"/>
    <p:sldId id="288" r:id="rId17"/>
    <p:sldId id="261" r:id="rId18"/>
    <p:sldId id="263" r:id="rId19"/>
    <p:sldId id="264" r:id="rId20"/>
    <p:sldId id="290" r:id="rId21"/>
    <p:sldId id="266" r:id="rId22"/>
    <p:sldId id="291" r:id="rId23"/>
    <p:sldId id="267" r:id="rId24"/>
    <p:sldId id="268" r:id="rId25"/>
    <p:sldId id="269" r:id="rId26"/>
    <p:sldId id="292" r:id="rId27"/>
    <p:sldId id="293" r:id="rId28"/>
    <p:sldId id="294" r:id="rId29"/>
    <p:sldId id="258" r:id="rId3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5" autoAdjust="0"/>
    <p:restoredTop sz="81883" autoAdjust="0"/>
  </p:normalViewPr>
  <p:slideViewPr>
    <p:cSldViewPr>
      <p:cViewPr>
        <p:scale>
          <a:sx n="60" d="100"/>
          <a:sy n="60" d="100"/>
        </p:scale>
        <p:origin x="-164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83AD20-0106-4C91-8F62-E83471DF425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43713265-0E35-4EE7-9FE6-4B29BBD532DB}">
      <dgm:prSet phldrT="[Texto]" custT="1"/>
      <dgm:spPr/>
      <dgm:t>
        <a:bodyPr/>
        <a:lstStyle/>
        <a:p>
          <a:pPr algn="ctr"/>
          <a:r>
            <a:rPr lang="es-ES" sz="2400" dirty="0" smtClean="0"/>
            <a:t>Violencia</a:t>
          </a:r>
          <a:endParaRPr lang="es-ES" sz="2000" dirty="0"/>
        </a:p>
      </dgm:t>
    </dgm:pt>
    <dgm:pt modelId="{0850A0D8-DF03-4C7A-AAF8-E12456F4661C}" type="parTrans" cxnId="{5CA6D49D-1D19-4A29-8E8B-946A145A7FFF}">
      <dgm:prSet/>
      <dgm:spPr/>
      <dgm:t>
        <a:bodyPr/>
        <a:lstStyle/>
        <a:p>
          <a:endParaRPr lang="es-ES"/>
        </a:p>
      </dgm:t>
    </dgm:pt>
    <dgm:pt modelId="{6010D831-C51E-4996-8FD3-08DD807259B5}" type="sibTrans" cxnId="{5CA6D49D-1D19-4A29-8E8B-946A145A7FFF}">
      <dgm:prSet/>
      <dgm:spPr/>
      <dgm:t>
        <a:bodyPr/>
        <a:lstStyle/>
        <a:p>
          <a:endParaRPr lang="es-ES"/>
        </a:p>
      </dgm:t>
    </dgm:pt>
    <dgm:pt modelId="{A6D30CE2-3009-4B0F-9026-DA4AA1B07D5F}">
      <dgm:prSet phldrT="[Texto]" custT="1"/>
      <dgm:spPr/>
      <dgm:t>
        <a:bodyPr/>
        <a:lstStyle/>
        <a:p>
          <a:r>
            <a:rPr lang="es-CL" sz="2200" dirty="0" smtClean="0"/>
            <a:t>Tiene un lugar histórico, es transversal e impone una dominación de lo masculino por sobre lo femenino (status masculino y exacción)</a:t>
          </a:r>
          <a:endParaRPr lang="es-ES" sz="2200" dirty="0"/>
        </a:p>
      </dgm:t>
    </dgm:pt>
    <dgm:pt modelId="{F06C1A9C-4F09-4CD8-8EDA-36676193A11C}" type="parTrans" cxnId="{8F0F16A4-F121-4FB1-BF36-ABF0DADE92C7}">
      <dgm:prSet/>
      <dgm:spPr/>
      <dgm:t>
        <a:bodyPr/>
        <a:lstStyle/>
        <a:p>
          <a:endParaRPr lang="es-ES"/>
        </a:p>
      </dgm:t>
    </dgm:pt>
    <dgm:pt modelId="{8D1F5F8F-A523-4CE6-9EB8-9E3606E51F3C}" type="sibTrans" cxnId="{8F0F16A4-F121-4FB1-BF36-ABF0DADE92C7}">
      <dgm:prSet/>
      <dgm:spPr/>
      <dgm:t>
        <a:bodyPr/>
        <a:lstStyle/>
        <a:p>
          <a:endParaRPr lang="es-ES"/>
        </a:p>
      </dgm:t>
    </dgm:pt>
    <dgm:pt modelId="{1F37FAF8-97FC-4E36-9542-785C17F69A80}">
      <dgm:prSet custT="1"/>
      <dgm:spPr/>
      <dgm:t>
        <a:bodyPr/>
        <a:lstStyle/>
        <a:p>
          <a:r>
            <a:rPr lang="es-CL" sz="2200" dirty="0" smtClean="0"/>
            <a:t>Es un dispositivo universal como medidas de </a:t>
          </a:r>
          <a:r>
            <a:rPr lang="es-CL" sz="2200" dirty="0" err="1" smtClean="0"/>
            <a:t>disciplinamiento</a:t>
          </a:r>
          <a:r>
            <a:rPr lang="es-CL" sz="2200" dirty="0" smtClean="0"/>
            <a:t> y control social que recae en los cuerpos feminizados.</a:t>
          </a:r>
        </a:p>
      </dgm:t>
    </dgm:pt>
    <dgm:pt modelId="{91DCD0F9-A33E-4444-B9DF-656CF21ECA33}" type="parTrans" cxnId="{6FE1968A-F90F-4E55-B973-6B6A89950855}">
      <dgm:prSet/>
      <dgm:spPr/>
      <dgm:t>
        <a:bodyPr/>
        <a:lstStyle/>
        <a:p>
          <a:endParaRPr lang="es-ES"/>
        </a:p>
      </dgm:t>
    </dgm:pt>
    <dgm:pt modelId="{FE7DCB69-8DDF-465B-B50B-2E8570D8B5DE}" type="sibTrans" cxnId="{6FE1968A-F90F-4E55-B973-6B6A89950855}">
      <dgm:prSet/>
      <dgm:spPr/>
      <dgm:t>
        <a:bodyPr/>
        <a:lstStyle/>
        <a:p>
          <a:endParaRPr lang="es-ES"/>
        </a:p>
      </dgm:t>
    </dgm:pt>
    <dgm:pt modelId="{0AD2C338-D02F-4FDA-80CF-70EBD41F0DE1}">
      <dgm:prSet custT="1"/>
      <dgm:spPr/>
      <dgm:t>
        <a:bodyPr/>
        <a:lstStyle/>
        <a:p>
          <a:r>
            <a:rPr lang="es-CL" sz="2200" dirty="0" smtClean="0"/>
            <a:t>“Pedagogía de la Crueldad”  hacia todo lo que desestabiliza el Capitalismo patriarcal - Mandato de la masculinidad </a:t>
          </a:r>
        </a:p>
      </dgm:t>
    </dgm:pt>
    <dgm:pt modelId="{10CB5B91-FDCB-4982-A1B4-730D9AFB84D4}" type="parTrans" cxnId="{B55331DB-9E8F-4D44-9B7F-4B7AFE00FF95}">
      <dgm:prSet/>
      <dgm:spPr/>
      <dgm:t>
        <a:bodyPr/>
        <a:lstStyle/>
        <a:p>
          <a:endParaRPr lang="es-ES"/>
        </a:p>
      </dgm:t>
    </dgm:pt>
    <dgm:pt modelId="{04DF317F-1C88-44D0-A885-B464B79FC478}" type="sibTrans" cxnId="{B55331DB-9E8F-4D44-9B7F-4B7AFE00FF95}">
      <dgm:prSet/>
      <dgm:spPr/>
      <dgm:t>
        <a:bodyPr/>
        <a:lstStyle/>
        <a:p>
          <a:endParaRPr lang="es-ES"/>
        </a:p>
      </dgm:t>
    </dgm:pt>
    <dgm:pt modelId="{567C3BDE-AA6F-4C28-AE79-A16FCCF50342}">
      <dgm:prSet custT="1"/>
      <dgm:spPr/>
      <dgm:t>
        <a:bodyPr/>
        <a:lstStyle/>
        <a:p>
          <a:endParaRPr lang="es-CL" sz="2200" dirty="0"/>
        </a:p>
      </dgm:t>
    </dgm:pt>
    <dgm:pt modelId="{B24555CC-616F-48E4-B288-EDF865026073}" type="parTrans" cxnId="{6400C7C6-AB1F-4E52-96DA-5530611BCE18}">
      <dgm:prSet/>
      <dgm:spPr/>
      <dgm:t>
        <a:bodyPr/>
        <a:lstStyle/>
        <a:p>
          <a:endParaRPr lang="es-ES"/>
        </a:p>
      </dgm:t>
    </dgm:pt>
    <dgm:pt modelId="{589867A4-8CDA-49A0-8B65-AF8BBB034079}" type="sibTrans" cxnId="{6400C7C6-AB1F-4E52-96DA-5530611BCE18}">
      <dgm:prSet/>
      <dgm:spPr/>
      <dgm:t>
        <a:bodyPr/>
        <a:lstStyle/>
        <a:p>
          <a:endParaRPr lang="es-ES"/>
        </a:p>
      </dgm:t>
    </dgm:pt>
    <dgm:pt modelId="{B9DA6A12-EF7B-4B9D-9F86-3948AE6CA45F}">
      <dgm:prSet phldrT="[Texto]" custT="1"/>
      <dgm:spPr/>
      <dgm:t>
        <a:bodyPr/>
        <a:lstStyle/>
        <a:p>
          <a:pPr algn="l"/>
          <a:r>
            <a:rPr lang="es-ES" sz="2200" dirty="0" smtClean="0"/>
            <a:t>Es estructural</a:t>
          </a:r>
          <a:endParaRPr lang="es-ES" sz="2200" dirty="0"/>
        </a:p>
      </dgm:t>
    </dgm:pt>
    <dgm:pt modelId="{1DE21338-E00E-4972-A1E8-37620B1C2AB3}" type="parTrans" cxnId="{12585923-5B23-4B60-9634-40CEE987275F}">
      <dgm:prSet/>
      <dgm:spPr/>
      <dgm:t>
        <a:bodyPr/>
        <a:lstStyle/>
        <a:p>
          <a:endParaRPr lang="es-ES"/>
        </a:p>
      </dgm:t>
    </dgm:pt>
    <dgm:pt modelId="{C2B66012-1FB7-497B-8DB6-5D6C02CC3ED4}" type="sibTrans" cxnId="{12585923-5B23-4B60-9634-40CEE987275F}">
      <dgm:prSet/>
      <dgm:spPr/>
      <dgm:t>
        <a:bodyPr/>
        <a:lstStyle/>
        <a:p>
          <a:endParaRPr lang="es-ES"/>
        </a:p>
      </dgm:t>
    </dgm:pt>
    <dgm:pt modelId="{13B40696-66A0-4DF3-9B0F-0018AE544E98}" type="pres">
      <dgm:prSet presAssocID="{D583AD20-0106-4C91-8F62-E83471DF4253}" presName="vert0" presStyleCnt="0">
        <dgm:presLayoutVars>
          <dgm:dir/>
          <dgm:animOne val="branch"/>
          <dgm:animLvl val="lvl"/>
        </dgm:presLayoutVars>
      </dgm:prSet>
      <dgm:spPr/>
      <dgm:t>
        <a:bodyPr/>
        <a:lstStyle/>
        <a:p>
          <a:endParaRPr lang="es-ES"/>
        </a:p>
      </dgm:t>
    </dgm:pt>
    <dgm:pt modelId="{755D1C9D-3340-4866-8F85-5A4453B8EA64}" type="pres">
      <dgm:prSet presAssocID="{43713265-0E35-4EE7-9FE6-4B29BBD532DB}" presName="thickLine" presStyleLbl="alignNode1" presStyleIdx="0" presStyleCnt="1"/>
      <dgm:spPr/>
    </dgm:pt>
    <dgm:pt modelId="{74708C03-F4A9-4797-B36F-3E40AC7DB9E8}" type="pres">
      <dgm:prSet presAssocID="{43713265-0E35-4EE7-9FE6-4B29BBD532DB}" presName="horz1" presStyleCnt="0"/>
      <dgm:spPr/>
    </dgm:pt>
    <dgm:pt modelId="{A126DAD3-F114-40C1-861C-410193DCA056}" type="pres">
      <dgm:prSet presAssocID="{43713265-0E35-4EE7-9FE6-4B29BBD532DB}" presName="tx1" presStyleLbl="revTx" presStyleIdx="0" presStyleCnt="6"/>
      <dgm:spPr/>
      <dgm:t>
        <a:bodyPr/>
        <a:lstStyle/>
        <a:p>
          <a:endParaRPr lang="es-ES"/>
        </a:p>
      </dgm:t>
    </dgm:pt>
    <dgm:pt modelId="{9FD71CDB-2EC0-4DB7-A627-DC119DFB87DA}" type="pres">
      <dgm:prSet presAssocID="{43713265-0E35-4EE7-9FE6-4B29BBD532DB}" presName="vert1" presStyleCnt="0"/>
      <dgm:spPr/>
    </dgm:pt>
    <dgm:pt modelId="{3A1EF4D3-5965-4CE1-96F6-90DBF03819E5}" type="pres">
      <dgm:prSet presAssocID="{B9DA6A12-EF7B-4B9D-9F86-3948AE6CA45F}" presName="vertSpace2a" presStyleCnt="0"/>
      <dgm:spPr/>
    </dgm:pt>
    <dgm:pt modelId="{26033EB1-8710-4100-BF12-04CB58890704}" type="pres">
      <dgm:prSet presAssocID="{B9DA6A12-EF7B-4B9D-9F86-3948AE6CA45F}" presName="horz2" presStyleCnt="0"/>
      <dgm:spPr/>
    </dgm:pt>
    <dgm:pt modelId="{487C12A2-7912-4E16-9D80-50F774AF679A}" type="pres">
      <dgm:prSet presAssocID="{B9DA6A12-EF7B-4B9D-9F86-3948AE6CA45F}" presName="horzSpace2" presStyleCnt="0"/>
      <dgm:spPr/>
    </dgm:pt>
    <dgm:pt modelId="{95C662CC-BE15-4D34-9FC5-F38102BABAB6}" type="pres">
      <dgm:prSet presAssocID="{B9DA6A12-EF7B-4B9D-9F86-3948AE6CA45F}" presName="tx2" presStyleLbl="revTx" presStyleIdx="1" presStyleCnt="6"/>
      <dgm:spPr/>
      <dgm:t>
        <a:bodyPr/>
        <a:lstStyle/>
        <a:p>
          <a:endParaRPr lang="es-ES"/>
        </a:p>
      </dgm:t>
    </dgm:pt>
    <dgm:pt modelId="{88ADB784-8370-44F8-873F-743FC85A21D1}" type="pres">
      <dgm:prSet presAssocID="{B9DA6A12-EF7B-4B9D-9F86-3948AE6CA45F}" presName="vert2" presStyleCnt="0"/>
      <dgm:spPr/>
    </dgm:pt>
    <dgm:pt modelId="{613EC44D-F1AB-43A4-A6B2-FBAD18CB8D90}" type="pres">
      <dgm:prSet presAssocID="{B9DA6A12-EF7B-4B9D-9F86-3948AE6CA45F}" presName="thinLine2b" presStyleLbl="callout" presStyleIdx="0" presStyleCnt="5"/>
      <dgm:spPr/>
    </dgm:pt>
    <dgm:pt modelId="{7A495032-5C5E-449F-8922-006A761D2579}" type="pres">
      <dgm:prSet presAssocID="{B9DA6A12-EF7B-4B9D-9F86-3948AE6CA45F}" presName="vertSpace2b" presStyleCnt="0"/>
      <dgm:spPr/>
    </dgm:pt>
    <dgm:pt modelId="{44DAB70A-0880-420C-B7F8-3AE61E0AD1F7}" type="pres">
      <dgm:prSet presAssocID="{A6D30CE2-3009-4B0F-9026-DA4AA1B07D5F}" presName="horz2" presStyleCnt="0"/>
      <dgm:spPr/>
    </dgm:pt>
    <dgm:pt modelId="{13100F11-9ADF-4A8B-83F8-3AAF4828D8F8}" type="pres">
      <dgm:prSet presAssocID="{A6D30CE2-3009-4B0F-9026-DA4AA1B07D5F}" presName="horzSpace2" presStyleCnt="0"/>
      <dgm:spPr/>
    </dgm:pt>
    <dgm:pt modelId="{1C6BE0EC-5073-4405-A51C-EE8CA38E7AC3}" type="pres">
      <dgm:prSet presAssocID="{A6D30CE2-3009-4B0F-9026-DA4AA1B07D5F}" presName="tx2" presStyleLbl="revTx" presStyleIdx="2" presStyleCnt="6"/>
      <dgm:spPr/>
      <dgm:t>
        <a:bodyPr/>
        <a:lstStyle/>
        <a:p>
          <a:endParaRPr lang="es-ES"/>
        </a:p>
      </dgm:t>
    </dgm:pt>
    <dgm:pt modelId="{E57D2853-BB3B-4FB6-89BE-19BF5068574E}" type="pres">
      <dgm:prSet presAssocID="{A6D30CE2-3009-4B0F-9026-DA4AA1B07D5F}" presName="vert2" presStyleCnt="0"/>
      <dgm:spPr/>
    </dgm:pt>
    <dgm:pt modelId="{ADB7ADF1-22D0-4AF4-86EE-4F252FC6C5DA}" type="pres">
      <dgm:prSet presAssocID="{A6D30CE2-3009-4B0F-9026-DA4AA1B07D5F}" presName="thinLine2b" presStyleLbl="callout" presStyleIdx="1" presStyleCnt="5"/>
      <dgm:spPr/>
    </dgm:pt>
    <dgm:pt modelId="{505DD6D7-1E32-492D-B7E9-BAE87A132F84}" type="pres">
      <dgm:prSet presAssocID="{A6D30CE2-3009-4B0F-9026-DA4AA1B07D5F}" presName="vertSpace2b" presStyleCnt="0"/>
      <dgm:spPr/>
    </dgm:pt>
    <dgm:pt modelId="{280A93CB-E019-4F39-8E62-7D1B70765278}" type="pres">
      <dgm:prSet presAssocID="{1F37FAF8-97FC-4E36-9542-785C17F69A80}" presName="horz2" presStyleCnt="0"/>
      <dgm:spPr/>
    </dgm:pt>
    <dgm:pt modelId="{8FC5D867-278D-4BAD-A93F-0EA8863B77F8}" type="pres">
      <dgm:prSet presAssocID="{1F37FAF8-97FC-4E36-9542-785C17F69A80}" presName="horzSpace2" presStyleCnt="0"/>
      <dgm:spPr/>
    </dgm:pt>
    <dgm:pt modelId="{48A5103B-6576-4F9C-99FA-C37F83B4C734}" type="pres">
      <dgm:prSet presAssocID="{1F37FAF8-97FC-4E36-9542-785C17F69A80}" presName="tx2" presStyleLbl="revTx" presStyleIdx="3" presStyleCnt="6"/>
      <dgm:spPr/>
      <dgm:t>
        <a:bodyPr/>
        <a:lstStyle/>
        <a:p>
          <a:endParaRPr lang="es-ES"/>
        </a:p>
      </dgm:t>
    </dgm:pt>
    <dgm:pt modelId="{0BD9D4B9-F964-4545-9ECD-8FE93BC25E52}" type="pres">
      <dgm:prSet presAssocID="{1F37FAF8-97FC-4E36-9542-785C17F69A80}" presName="vert2" presStyleCnt="0"/>
      <dgm:spPr/>
    </dgm:pt>
    <dgm:pt modelId="{D7152901-E0F4-4D7C-9392-D32C593D15E0}" type="pres">
      <dgm:prSet presAssocID="{1F37FAF8-97FC-4E36-9542-785C17F69A80}" presName="thinLine2b" presStyleLbl="callout" presStyleIdx="2" presStyleCnt="5"/>
      <dgm:spPr/>
    </dgm:pt>
    <dgm:pt modelId="{88A94085-F988-4932-9600-D0D02BFD9C40}" type="pres">
      <dgm:prSet presAssocID="{1F37FAF8-97FC-4E36-9542-785C17F69A80}" presName="vertSpace2b" presStyleCnt="0"/>
      <dgm:spPr/>
    </dgm:pt>
    <dgm:pt modelId="{6043338A-6E5D-40BF-9551-962883E937B8}" type="pres">
      <dgm:prSet presAssocID="{0AD2C338-D02F-4FDA-80CF-70EBD41F0DE1}" presName="horz2" presStyleCnt="0"/>
      <dgm:spPr/>
    </dgm:pt>
    <dgm:pt modelId="{8EC2D7F4-61DB-4CD8-9E4A-52747D7EA2D2}" type="pres">
      <dgm:prSet presAssocID="{0AD2C338-D02F-4FDA-80CF-70EBD41F0DE1}" presName="horzSpace2" presStyleCnt="0"/>
      <dgm:spPr/>
    </dgm:pt>
    <dgm:pt modelId="{D95BED1B-37DA-4657-A779-315FD651C3DD}" type="pres">
      <dgm:prSet presAssocID="{0AD2C338-D02F-4FDA-80CF-70EBD41F0DE1}" presName="tx2" presStyleLbl="revTx" presStyleIdx="4" presStyleCnt="6"/>
      <dgm:spPr/>
      <dgm:t>
        <a:bodyPr/>
        <a:lstStyle/>
        <a:p>
          <a:endParaRPr lang="es-ES"/>
        </a:p>
      </dgm:t>
    </dgm:pt>
    <dgm:pt modelId="{836087FD-7BF8-4B0B-8934-7FB52EC93015}" type="pres">
      <dgm:prSet presAssocID="{0AD2C338-D02F-4FDA-80CF-70EBD41F0DE1}" presName="vert2" presStyleCnt="0"/>
      <dgm:spPr/>
    </dgm:pt>
    <dgm:pt modelId="{CF8D2BD1-4815-4DAC-910C-D0C11985E305}" type="pres">
      <dgm:prSet presAssocID="{0AD2C338-D02F-4FDA-80CF-70EBD41F0DE1}" presName="thinLine2b" presStyleLbl="callout" presStyleIdx="3" presStyleCnt="5"/>
      <dgm:spPr/>
    </dgm:pt>
    <dgm:pt modelId="{416A7DE8-CD1E-4AED-9B0C-F134328C1356}" type="pres">
      <dgm:prSet presAssocID="{0AD2C338-D02F-4FDA-80CF-70EBD41F0DE1}" presName="vertSpace2b" presStyleCnt="0"/>
      <dgm:spPr/>
    </dgm:pt>
    <dgm:pt modelId="{FD71F5A8-CAE7-4C13-9D85-3A98A3E18EA7}" type="pres">
      <dgm:prSet presAssocID="{567C3BDE-AA6F-4C28-AE79-A16FCCF50342}" presName="horz2" presStyleCnt="0"/>
      <dgm:spPr/>
    </dgm:pt>
    <dgm:pt modelId="{7F41C2E6-51E4-4EE8-BDF9-373B0F604394}" type="pres">
      <dgm:prSet presAssocID="{567C3BDE-AA6F-4C28-AE79-A16FCCF50342}" presName="horzSpace2" presStyleCnt="0"/>
      <dgm:spPr/>
    </dgm:pt>
    <dgm:pt modelId="{C1A2DA37-2FA6-4BE7-B4FF-5831008C3C7D}" type="pres">
      <dgm:prSet presAssocID="{567C3BDE-AA6F-4C28-AE79-A16FCCF50342}" presName="tx2" presStyleLbl="revTx" presStyleIdx="5" presStyleCnt="6"/>
      <dgm:spPr/>
      <dgm:t>
        <a:bodyPr/>
        <a:lstStyle/>
        <a:p>
          <a:endParaRPr lang="es-ES"/>
        </a:p>
      </dgm:t>
    </dgm:pt>
    <dgm:pt modelId="{66348336-C706-4DF0-9FB0-5842B8D46669}" type="pres">
      <dgm:prSet presAssocID="{567C3BDE-AA6F-4C28-AE79-A16FCCF50342}" presName="vert2" presStyleCnt="0"/>
      <dgm:spPr/>
    </dgm:pt>
    <dgm:pt modelId="{3C4A1860-5545-4416-BD08-9D253D86CB88}" type="pres">
      <dgm:prSet presAssocID="{567C3BDE-AA6F-4C28-AE79-A16FCCF50342}" presName="thinLine2b" presStyleLbl="callout" presStyleIdx="4" presStyleCnt="5"/>
      <dgm:spPr/>
    </dgm:pt>
    <dgm:pt modelId="{01E9AAEB-994E-4FEA-BE74-DC9BFA6D8EE0}" type="pres">
      <dgm:prSet presAssocID="{567C3BDE-AA6F-4C28-AE79-A16FCCF50342}" presName="vertSpace2b" presStyleCnt="0"/>
      <dgm:spPr/>
    </dgm:pt>
  </dgm:ptLst>
  <dgm:cxnLst>
    <dgm:cxn modelId="{0D2AC100-DB9A-4557-9F36-5496F330D362}" type="presOf" srcId="{1F37FAF8-97FC-4E36-9542-785C17F69A80}" destId="{48A5103B-6576-4F9C-99FA-C37F83B4C734}" srcOrd="0" destOrd="0" presId="urn:microsoft.com/office/officeart/2008/layout/LinedList"/>
    <dgm:cxn modelId="{6A87FFDB-7C05-4B58-B42D-E02B1735C26B}" type="presOf" srcId="{0AD2C338-D02F-4FDA-80CF-70EBD41F0DE1}" destId="{D95BED1B-37DA-4657-A779-315FD651C3DD}" srcOrd="0" destOrd="0" presId="urn:microsoft.com/office/officeart/2008/layout/LinedList"/>
    <dgm:cxn modelId="{1A1414CF-D27B-4D70-85C0-A9440A54E139}" type="presOf" srcId="{D583AD20-0106-4C91-8F62-E83471DF4253}" destId="{13B40696-66A0-4DF3-9B0F-0018AE544E98}" srcOrd="0" destOrd="0" presId="urn:microsoft.com/office/officeart/2008/layout/LinedList"/>
    <dgm:cxn modelId="{25D253AE-7A39-45F7-982B-CD0E0CF1FC95}" type="presOf" srcId="{43713265-0E35-4EE7-9FE6-4B29BBD532DB}" destId="{A126DAD3-F114-40C1-861C-410193DCA056}" srcOrd="0" destOrd="0" presId="urn:microsoft.com/office/officeart/2008/layout/LinedList"/>
    <dgm:cxn modelId="{5CA6D49D-1D19-4A29-8E8B-946A145A7FFF}" srcId="{D583AD20-0106-4C91-8F62-E83471DF4253}" destId="{43713265-0E35-4EE7-9FE6-4B29BBD532DB}" srcOrd="0" destOrd="0" parTransId="{0850A0D8-DF03-4C7A-AAF8-E12456F4661C}" sibTransId="{6010D831-C51E-4996-8FD3-08DD807259B5}"/>
    <dgm:cxn modelId="{6FE1968A-F90F-4E55-B973-6B6A89950855}" srcId="{43713265-0E35-4EE7-9FE6-4B29BBD532DB}" destId="{1F37FAF8-97FC-4E36-9542-785C17F69A80}" srcOrd="2" destOrd="0" parTransId="{91DCD0F9-A33E-4444-B9DF-656CF21ECA33}" sibTransId="{FE7DCB69-8DDF-465B-B50B-2E8570D8B5DE}"/>
    <dgm:cxn modelId="{3B842D9C-186E-42AE-B958-5CC46E6D7AEF}" type="presOf" srcId="{567C3BDE-AA6F-4C28-AE79-A16FCCF50342}" destId="{C1A2DA37-2FA6-4BE7-B4FF-5831008C3C7D}" srcOrd="0" destOrd="0" presId="urn:microsoft.com/office/officeart/2008/layout/LinedList"/>
    <dgm:cxn modelId="{8F0F16A4-F121-4FB1-BF36-ABF0DADE92C7}" srcId="{43713265-0E35-4EE7-9FE6-4B29BBD532DB}" destId="{A6D30CE2-3009-4B0F-9026-DA4AA1B07D5F}" srcOrd="1" destOrd="0" parTransId="{F06C1A9C-4F09-4CD8-8EDA-36676193A11C}" sibTransId="{8D1F5F8F-A523-4CE6-9EB8-9E3606E51F3C}"/>
    <dgm:cxn modelId="{6400C7C6-AB1F-4E52-96DA-5530611BCE18}" srcId="{43713265-0E35-4EE7-9FE6-4B29BBD532DB}" destId="{567C3BDE-AA6F-4C28-AE79-A16FCCF50342}" srcOrd="4" destOrd="0" parTransId="{B24555CC-616F-48E4-B288-EDF865026073}" sibTransId="{589867A4-8CDA-49A0-8B65-AF8BBB034079}"/>
    <dgm:cxn modelId="{B55331DB-9E8F-4D44-9B7F-4B7AFE00FF95}" srcId="{43713265-0E35-4EE7-9FE6-4B29BBD532DB}" destId="{0AD2C338-D02F-4FDA-80CF-70EBD41F0DE1}" srcOrd="3" destOrd="0" parTransId="{10CB5B91-FDCB-4982-A1B4-730D9AFB84D4}" sibTransId="{04DF317F-1C88-44D0-A885-B464B79FC478}"/>
    <dgm:cxn modelId="{12585923-5B23-4B60-9634-40CEE987275F}" srcId="{43713265-0E35-4EE7-9FE6-4B29BBD532DB}" destId="{B9DA6A12-EF7B-4B9D-9F86-3948AE6CA45F}" srcOrd="0" destOrd="0" parTransId="{1DE21338-E00E-4972-A1E8-37620B1C2AB3}" sibTransId="{C2B66012-1FB7-497B-8DB6-5D6C02CC3ED4}"/>
    <dgm:cxn modelId="{2E1E8723-8B2C-44A5-B4B0-2EFD38E35632}" type="presOf" srcId="{B9DA6A12-EF7B-4B9D-9F86-3948AE6CA45F}" destId="{95C662CC-BE15-4D34-9FC5-F38102BABAB6}" srcOrd="0" destOrd="0" presId="urn:microsoft.com/office/officeart/2008/layout/LinedList"/>
    <dgm:cxn modelId="{314385BE-4A8F-4556-B2F5-BDDDBE3421DB}" type="presOf" srcId="{A6D30CE2-3009-4B0F-9026-DA4AA1B07D5F}" destId="{1C6BE0EC-5073-4405-A51C-EE8CA38E7AC3}" srcOrd="0" destOrd="0" presId="urn:microsoft.com/office/officeart/2008/layout/LinedList"/>
    <dgm:cxn modelId="{4A6A4769-53EB-4603-B613-3974E7093001}" type="presParOf" srcId="{13B40696-66A0-4DF3-9B0F-0018AE544E98}" destId="{755D1C9D-3340-4866-8F85-5A4453B8EA64}" srcOrd="0" destOrd="0" presId="urn:microsoft.com/office/officeart/2008/layout/LinedList"/>
    <dgm:cxn modelId="{73689132-C486-45DB-BD31-DE077DFF0280}" type="presParOf" srcId="{13B40696-66A0-4DF3-9B0F-0018AE544E98}" destId="{74708C03-F4A9-4797-B36F-3E40AC7DB9E8}" srcOrd="1" destOrd="0" presId="urn:microsoft.com/office/officeart/2008/layout/LinedList"/>
    <dgm:cxn modelId="{9E8DC720-51ED-48B3-A50D-A0B75FBC857F}" type="presParOf" srcId="{74708C03-F4A9-4797-B36F-3E40AC7DB9E8}" destId="{A126DAD3-F114-40C1-861C-410193DCA056}" srcOrd="0" destOrd="0" presId="urn:microsoft.com/office/officeart/2008/layout/LinedList"/>
    <dgm:cxn modelId="{5F58ABB9-5F23-4666-A28D-45D1B0E13126}" type="presParOf" srcId="{74708C03-F4A9-4797-B36F-3E40AC7DB9E8}" destId="{9FD71CDB-2EC0-4DB7-A627-DC119DFB87DA}" srcOrd="1" destOrd="0" presId="urn:microsoft.com/office/officeart/2008/layout/LinedList"/>
    <dgm:cxn modelId="{3C51B66D-9E1E-4C97-8C3A-BBB3C3860067}" type="presParOf" srcId="{9FD71CDB-2EC0-4DB7-A627-DC119DFB87DA}" destId="{3A1EF4D3-5965-4CE1-96F6-90DBF03819E5}" srcOrd="0" destOrd="0" presId="urn:microsoft.com/office/officeart/2008/layout/LinedList"/>
    <dgm:cxn modelId="{B65450CB-61F8-44A3-B1CD-496513A55563}" type="presParOf" srcId="{9FD71CDB-2EC0-4DB7-A627-DC119DFB87DA}" destId="{26033EB1-8710-4100-BF12-04CB58890704}" srcOrd="1" destOrd="0" presId="urn:microsoft.com/office/officeart/2008/layout/LinedList"/>
    <dgm:cxn modelId="{0D8AB88C-20BF-4710-B7E6-FDAC3FAD4C57}" type="presParOf" srcId="{26033EB1-8710-4100-BF12-04CB58890704}" destId="{487C12A2-7912-4E16-9D80-50F774AF679A}" srcOrd="0" destOrd="0" presId="urn:microsoft.com/office/officeart/2008/layout/LinedList"/>
    <dgm:cxn modelId="{D3A8E6ED-0A4A-43A2-BD99-14C5A6C25F55}" type="presParOf" srcId="{26033EB1-8710-4100-BF12-04CB58890704}" destId="{95C662CC-BE15-4D34-9FC5-F38102BABAB6}" srcOrd="1" destOrd="0" presId="urn:microsoft.com/office/officeart/2008/layout/LinedList"/>
    <dgm:cxn modelId="{6EEE63BA-3736-455A-A104-D0D1A4AAD00E}" type="presParOf" srcId="{26033EB1-8710-4100-BF12-04CB58890704}" destId="{88ADB784-8370-44F8-873F-743FC85A21D1}" srcOrd="2" destOrd="0" presId="urn:microsoft.com/office/officeart/2008/layout/LinedList"/>
    <dgm:cxn modelId="{27CC6913-91D9-416B-83B9-5C8F8F760693}" type="presParOf" srcId="{9FD71CDB-2EC0-4DB7-A627-DC119DFB87DA}" destId="{613EC44D-F1AB-43A4-A6B2-FBAD18CB8D90}" srcOrd="2" destOrd="0" presId="urn:microsoft.com/office/officeart/2008/layout/LinedList"/>
    <dgm:cxn modelId="{49DB4E64-8CA4-4BAC-8A54-09EFB138E31F}" type="presParOf" srcId="{9FD71CDB-2EC0-4DB7-A627-DC119DFB87DA}" destId="{7A495032-5C5E-449F-8922-006A761D2579}" srcOrd="3" destOrd="0" presId="urn:microsoft.com/office/officeart/2008/layout/LinedList"/>
    <dgm:cxn modelId="{70E27C99-97BB-48F1-AD83-BA019DD2A73D}" type="presParOf" srcId="{9FD71CDB-2EC0-4DB7-A627-DC119DFB87DA}" destId="{44DAB70A-0880-420C-B7F8-3AE61E0AD1F7}" srcOrd="4" destOrd="0" presId="urn:microsoft.com/office/officeart/2008/layout/LinedList"/>
    <dgm:cxn modelId="{A120AB9E-549C-4BC4-801B-8BC24386BD78}" type="presParOf" srcId="{44DAB70A-0880-420C-B7F8-3AE61E0AD1F7}" destId="{13100F11-9ADF-4A8B-83F8-3AAF4828D8F8}" srcOrd="0" destOrd="0" presId="urn:microsoft.com/office/officeart/2008/layout/LinedList"/>
    <dgm:cxn modelId="{A99E01AB-F475-45C9-A88D-0DF93EAFF361}" type="presParOf" srcId="{44DAB70A-0880-420C-B7F8-3AE61E0AD1F7}" destId="{1C6BE0EC-5073-4405-A51C-EE8CA38E7AC3}" srcOrd="1" destOrd="0" presId="urn:microsoft.com/office/officeart/2008/layout/LinedList"/>
    <dgm:cxn modelId="{AB7C381E-4D8F-4AFF-B241-6D11798DC221}" type="presParOf" srcId="{44DAB70A-0880-420C-B7F8-3AE61E0AD1F7}" destId="{E57D2853-BB3B-4FB6-89BE-19BF5068574E}" srcOrd="2" destOrd="0" presId="urn:microsoft.com/office/officeart/2008/layout/LinedList"/>
    <dgm:cxn modelId="{3A77431A-5DAB-4119-9AE0-F64880BFA76C}" type="presParOf" srcId="{9FD71CDB-2EC0-4DB7-A627-DC119DFB87DA}" destId="{ADB7ADF1-22D0-4AF4-86EE-4F252FC6C5DA}" srcOrd="5" destOrd="0" presId="urn:microsoft.com/office/officeart/2008/layout/LinedList"/>
    <dgm:cxn modelId="{2C4C76A5-36C2-42ED-B39F-FAD864F953A2}" type="presParOf" srcId="{9FD71CDB-2EC0-4DB7-A627-DC119DFB87DA}" destId="{505DD6D7-1E32-492D-B7E9-BAE87A132F84}" srcOrd="6" destOrd="0" presId="urn:microsoft.com/office/officeart/2008/layout/LinedList"/>
    <dgm:cxn modelId="{54592110-07BB-47AB-B911-4881FD937A41}" type="presParOf" srcId="{9FD71CDB-2EC0-4DB7-A627-DC119DFB87DA}" destId="{280A93CB-E019-4F39-8E62-7D1B70765278}" srcOrd="7" destOrd="0" presId="urn:microsoft.com/office/officeart/2008/layout/LinedList"/>
    <dgm:cxn modelId="{76F8381A-AAD1-419A-B70F-196FA425E5D1}" type="presParOf" srcId="{280A93CB-E019-4F39-8E62-7D1B70765278}" destId="{8FC5D867-278D-4BAD-A93F-0EA8863B77F8}" srcOrd="0" destOrd="0" presId="urn:microsoft.com/office/officeart/2008/layout/LinedList"/>
    <dgm:cxn modelId="{B0BC5CD8-AA7D-4BA8-A52F-474C72120D4F}" type="presParOf" srcId="{280A93CB-E019-4F39-8E62-7D1B70765278}" destId="{48A5103B-6576-4F9C-99FA-C37F83B4C734}" srcOrd="1" destOrd="0" presId="urn:microsoft.com/office/officeart/2008/layout/LinedList"/>
    <dgm:cxn modelId="{3407B623-400D-4F2C-B4EE-005825AD85AE}" type="presParOf" srcId="{280A93CB-E019-4F39-8E62-7D1B70765278}" destId="{0BD9D4B9-F964-4545-9ECD-8FE93BC25E52}" srcOrd="2" destOrd="0" presId="urn:microsoft.com/office/officeart/2008/layout/LinedList"/>
    <dgm:cxn modelId="{D50745C1-49F0-459C-B019-536CDA07C580}" type="presParOf" srcId="{9FD71CDB-2EC0-4DB7-A627-DC119DFB87DA}" destId="{D7152901-E0F4-4D7C-9392-D32C593D15E0}" srcOrd="8" destOrd="0" presId="urn:microsoft.com/office/officeart/2008/layout/LinedList"/>
    <dgm:cxn modelId="{AAC5D2A3-69B7-4B47-B061-3B59AF32A6DA}" type="presParOf" srcId="{9FD71CDB-2EC0-4DB7-A627-DC119DFB87DA}" destId="{88A94085-F988-4932-9600-D0D02BFD9C40}" srcOrd="9" destOrd="0" presId="urn:microsoft.com/office/officeart/2008/layout/LinedList"/>
    <dgm:cxn modelId="{228BC19A-C8AB-4C5B-B0F2-731A34580BB5}" type="presParOf" srcId="{9FD71CDB-2EC0-4DB7-A627-DC119DFB87DA}" destId="{6043338A-6E5D-40BF-9551-962883E937B8}" srcOrd="10" destOrd="0" presId="urn:microsoft.com/office/officeart/2008/layout/LinedList"/>
    <dgm:cxn modelId="{ED20059D-D3AF-4F41-924F-D9244E75DC72}" type="presParOf" srcId="{6043338A-6E5D-40BF-9551-962883E937B8}" destId="{8EC2D7F4-61DB-4CD8-9E4A-52747D7EA2D2}" srcOrd="0" destOrd="0" presId="urn:microsoft.com/office/officeart/2008/layout/LinedList"/>
    <dgm:cxn modelId="{7E798F35-A850-4BA6-8C20-E27B3E1A3BF3}" type="presParOf" srcId="{6043338A-6E5D-40BF-9551-962883E937B8}" destId="{D95BED1B-37DA-4657-A779-315FD651C3DD}" srcOrd="1" destOrd="0" presId="urn:microsoft.com/office/officeart/2008/layout/LinedList"/>
    <dgm:cxn modelId="{B6A61980-08F7-4E12-841C-824E1F5D3B98}" type="presParOf" srcId="{6043338A-6E5D-40BF-9551-962883E937B8}" destId="{836087FD-7BF8-4B0B-8934-7FB52EC93015}" srcOrd="2" destOrd="0" presId="urn:microsoft.com/office/officeart/2008/layout/LinedList"/>
    <dgm:cxn modelId="{455D64A3-61F9-44FB-9DB0-67B3246C659B}" type="presParOf" srcId="{9FD71CDB-2EC0-4DB7-A627-DC119DFB87DA}" destId="{CF8D2BD1-4815-4DAC-910C-D0C11985E305}" srcOrd="11" destOrd="0" presId="urn:microsoft.com/office/officeart/2008/layout/LinedList"/>
    <dgm:cxn modelId="{9804D3F0-49A1-4D4A-8B2F-519FAB4C603C}" type="presParOf" srcId="{9FD71CDB-2EC0-4DB7-A627-DC119DFB87DA}" destId="{416A7DE8-CD1E-4AED-9B0C-F134328C1356}" srcOrd="12" destOrd="0" presId="urn:microsoft.com/office/officeart/2008/layout/LinedList"/>
    <dgm:cxn modelId="{611F651D-406F-4995-8EA4-D12D4E2A7F7E}" type="presParOf" srcId="{9FD71CDB-2EC0-4DB7-A627-DC119DFB87DA}" destId="{FD71F5A8-CAE7-4C13-9D85-3A98A3E18EA7}" srcOrd="13" destOrd="0" presId="urn:microsoft.com/office/officeart/2008/layout/LinedList"/>
    <dgm:cxn modelId="{F4BECDC9-DC56-44CE-A906-EB1352170BF2}" type="presParOf" srcId="{FD71F5A8-CAE7-4C13-9D85-3A98A3E18EA7}" destId="{7F41C2E6-51E4-4EE8-BDF9-373B0F604394}" srcOrd="0" destOrd="0" presId="urn:microsoft.com/office/officeart/2008/layout/LinedList"/>
    <dgm:cxn modelId="{4B69DA7A-808B-479A-B820-62CEA1E281E7}" type="presParOf" srcId="{FD71F5A8-CAE7-4C13-9D85-3A98A3E18EA7}" destId="{C1A2DA37-2FA6-4BE7-B4FF-5831008C3C7D}" srcOrd="1" destOrd="0" presId="urn:microsoft.com/office/officeart/2008/layout/LinedList"/>
    <dgm:cxn modelId="{AECD7ABD-5DDA-48C3-84CD-9F584E5D628A}" type="presParOf" srcId="{FD71F5A8-CAE7-4C13-9D85-3A98A3E18EA7}" destId="{66348336-C706-4DF0-9FB0-5842B8D46669}" srcOrd="2" destOrd="0" presId="urn:microsoft.com/office/officeart/2008/layout/LinedList"/>
    <dgm:cxn modelId="{D7434467-2A97-49F8-A3A7-D3880C841755}" type="presParOf" srcId="{9FD71CDB-2EC0-4DB7-A627-DC119DFB87DA}" destId="{3C4A1860-5545-4416-BD08-9D253D86CB88}" srcOrd="14" destOrd="0" presId="urn:microsoft.com/office/officeart/2008/layout/LinedList"/>
    <dgm:cxn modelId="{E67E5A81-26F4-4BA3-88E6-4F0558C7AC5D}" type="presParOf" srcId="{9FD71CDB-2EC0-4DB7-A627-DC119DFB87DA}" destId="{01E9AAEB-994E-4FEA-BE74-DC9BFA6D8EE0}"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47F57D-255F-438B-B1A1-ED17D94CF5F9}"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s-CL"/>
        </a:p>
      </dgm:t>
    </dgm:pt>
    <dgm:pt modelId="{9E84C664-86DC-4518-BF96-2AC637FA9670}">
      <dgm:prSet phldrT="[Texto]" custT="1"/>
      <dgm:spPr/>
      <dgm:t>
        <a:bodyPr/>
        <a:lstStyle/>
        <a:p>
          <a:r>
            <a:rPr lang="es-CL" sz="2000" dirty="0" smtClean="0"/>
            <a:t>Protector</a:t>
          </a:r>
          <a:endParaRPr lang="es-CL" sz="2000" dirty="0"/>
        </a:p>
      </dgm:t>
    </dgm:pt>
    <dgm:pt modelId="{CFBED7B4-35C9-45EF-B781-36F764E78D59}" type="parTrans" cxnId="{1D328125-430A-4D71-A397-7DF33035680B}">
      <dgm:prSet/>
      <dgm:spPr/>
      <dgm:t>
        <a:bodyPr/>
        <a:lstStyle/>
        <a:p>
          <a:endParaRPr lang="es-CL"/>
        </a:p>
      </dgm:t>
    </dgm:pt>
    <dgm:pt modelId="{5A2AD396-9382-4CCE-AC19-8BB8BCFA9D26}" type="sibTrans" cxnId="{1D328125-430A-4D71-A397-7DF33035680B}">
      <dgm:prSet/>
      <dgm:spPr/>
      <dgm:t>
        <a:bodyPr/>
        <a:lstStyle/>
        <a:p>
          <a:endParaRPr lang="es-CL"/>
        </a:p>
      </dgm:t>
    </dgm:pt>
    <dgm:pt modelId="{99C68B30-5857-4C0F-8FF1-6E49F8AE79A5}">
      <dgm:prSet phldrT="[Texto]" custT="1"/>
      <dgm:spPr/>
      <dgm:t>
        <a:bodyPr/>
        <a:lstStyle/>
        <a:p>
          <a:r>
            <a:rPr lang="es-CL" sz="2000" dirty="0" smtClean="0"/>
            <a:t>Proveedor</a:t>
          </a:r>
          <a:endParaRPr lang="es-CL" sz="2000" dirty="0"/>
        </a:p>
      </dgm:t>
    </dgm:pt>
    <dgm:pt modelId="{43151F3D-C91B-4F89-819E-47BB070A1F03}" type="parTrans" cxnId="{88DCEA5C-8235-4EA2-A275-24169A03E2DB}">
      <dgm:prSet/>
      <dgm:spPr/>
      <dgm:t>
        <a:bodyPr/>
        <a:lstStyle/>
        <a:p>
          <a:endParaRPr lang="es-CL"/>
        </a:p>
      </dgm:t>
    </dgm:pt>
    <dgm:pt modelId="{C9DE7660-3538-4EE3-B20C-EECB331FEDD9}" type="sibTrans" cxnId="{88DCEA5C-8235-4EA2-A275-24169A03E2DB}">
      <dgm:prSet/>
      <dgm:spPr/>
      <dgm:t>
        <a:bodyPr/>
        <a:lstStyle/>
        <a:p>
          <a:endParaRPr lang="es-CL"/>
        </a:p>
      </dgm:t>
    </dgm:pt>
    <dgm:pt modelId="{47F99A1B-9AE9-4E30-89B4-FA006F951BDA}">
      <dgm:prSet phldrT="[Texto]" custT="1"/>
      <dgm:spPr/>
      <dgm:t>
        <a:bodyPr/>
        <a:lstStyle/>
        <a:p>
          <a:r>
            <a:rPr lang="es-CL" sz="2000" dirty="0" smtClean="0"/>
            <a:t>Prestigio</a:t>
          </a:r>
          <a:endParaRPr lang="es-CL" sz="2000" dirty="0"/>
        </a:p>
      </dgm:t>
    </dgm:pt>
    <dgm:pt modelId="{FB00CCF1-1D14-4419-9BF3-2C8DE90B3390}" type="parTrans" cxnId="{D6DFC797-4FDD-4BE5-A20D-96232A602600}">
      <dgm:prSet/>
      <dgm:spPr/>
      <dgm:t>
        <a:bodyPr/>
        <a:lstStyle/>
        <a:p>
          <a:endParaRPr lang="es-CL"/>
        </a:p>
      </dgm:t>
    </dgm:pt>
    <dgm:pt modelId="{22D5D01B-1A4D-418C-A57D-6274C07A644E}" type="sibTrans" cxnId="{D6DFC797-4FDD-4BE5-A20D-96232A602600}">
      <dgm:prSet/>
      <dgm:spPr/>
      <dgm:t>
        <a:bodyPr/>
        <a:lstStyle/>
        <a:p>
          <a:endParaRPr lang="es-CL"/>
        </a:p>
      </dgm:t>
    </dgm:pt>
    <dgm:pt modelId="{1BAD5121-37DA-4F8D-8A95-42BE7EEAD88E}">
      <dgm:prSet phldrT="[Texto]" custT="1"/>
      <dgm:spPr/>
      <dgm:t>
        <a:bodyPr/>
        <a:lstStyle/>
        <a:p>
          <a:r>
            <a:rPr lang="es-CL" sz="2000" dirty="0" smtClean="0"/>
            <a:t>Procreador</a:t>
          </a:r>
          <a:endParaRPr lang="es-CL" sz="2000" dirty="0"/>
        </a:p>
      </dgm:t>
    </dgm:pt>
    <dgm:pt modelId="{6B00C1D3-DCDF-4B97-B080-7D9422319F99}" type="parTrans" cxnId="{27B418F8-31AB-4DD9-8714-652CC39ABB44}">
      <dgm:prSet/>
      <dgm:spPr/>
      <dgm:t>
        <a:bodyPr/>
        <a:lstStyle/>
        <a:p>
          <a:endParaRPr lang="es-CL"/>
        </a:p>
      </dgm:t>
    </dgm:pt>
    <dgm:pt modelId="{ADBBC13A-6F60-4281-8505-922E84BE338E}" type="sibTrans" cxnId="{27B418F8-31AB-4DD9-8714-652CC39ABB44}">
      <dgm:prSet/>
      <dgm:spPr/>
      <dgm:t>
        <a:bodyPr/>
        <a:lstStyle/>
        <a:p>
          <a:endParaRPr lang="es-CL"/>
        </a:p>
      </dgm:t>
    </dgm:pt>
    <dgm:pt modelId="{3E37813D-3911-458B-B900-6CBBE5025F36}" type="pres">
      <dgm:prSet presAssocID="{3A47F57D-255F-438B-B1A1-ED17D94CF5F9}" presName="cycleMatrixDiagram" presStyleCnt="0">
        <dgm:presLayoutVars>
          <dgm:chMax val="1"/>
          <dgm:dir/>
          <dgm:animLvl val="lvl"/>
          <dgm:resizeHandles val="exact"/>
        </dgm:presLayoutVars>
      </dgm:prSet>
      <dgm:spPr/>
      <dgm:t>
        <a:bodyPr/>
        <a:lstStyle/>
        <a:p>
          <a:endParaRPr lang="es-CL"/>
        </a:p>
      </dgm:t>
    </dgm:pt>
    <dgm:pt modelId="{1D621AA2-B24F-47D6-9DB5-EECABADF983A}" type="pres">
      <dgm:prSet presAssocID="{3A47F57D-255F-438B-B1A1-ED17D94CF5F9}" presName="children" presStyleCnt="0"/>
      <dgm:spPr/>
      <dgm:t>
        <a:bodyPr/>
        <a:lstStyle/>
        <a:p>
          <a:endParaRPr lang="es-ES"/>
        </a:p>
      </dgm:t>
    </dgm:pt>
    <dgm:pt modelId="{D8B0AD94-BCED-4765-A0EF-40FC4F54E5B8}" type="pres">
      <dgm:prSet presAssocID="{3A47F57D-255F-438B-B1A1-ED17D94CF5F9}" presName="childPlaceholder" presStyleCnt="0"/>
      <dgm:spPr/>
      <dgm:t>
        <a:bodyPr/>
        <a:lstStyle/>
        <a:p>
          <a:endParaRPr lang="es-ES"/>
        </a:p>
      </dgm:t>
    </dgm:pt>
    <dgm:pt modelId="{B4DB8FAE-47EC-4A0E-9893-0B7D49C90158}" type="pres">
      <dgm:prSet presAssocID="{3A47F57D-255F-438B-B1A1-ED17D94CF5F9}" presName="circle" presStyleCnt="0"/>
      <dgm:spPr/>
      <dgm:t>
        <a:bodyPr/>
        <a:lstStyle/>
        <a:p>
          <a:endParaRPr lang="es-ES"/>
        </a:p>
      </dgm:t>
    </dgm:pt>
    <dgm:pt modelId="{95DE111F-7934-423B-85EF-AD43C56AFF91}" type="pres">
      <dgm:prSet presAssocID="{3A47F57D-255F-438B-B1A1-ED17D94CF5F9}" presName="quadrant1" presStyleLbl="node1" presStyleIdx="0" presStyleCnt="4">
        <dgm:presLayoutVars>
          <dgm:chMax val="1"/>
          <dgm:bulletEnabled val="1"/>
        </dgm:presLayoutVars>
      </dgm:prSet>
      <dgm:spPr/>
      <dgm:t>
        <a:bodyPr/>
        <a:lstStyle/>
        <a:p>
          <a:endParaRPr lang="es-CL"/>
        </a:p>
      </dgm:t>
    </dgm:pt>
    <dgm:pt modelId="{573F61CE-A44D-44AE-A53D-ED259A1F3C8C}" type="pres">
      <dgm:prSet presAssocID="{3A47F57D-255F-438B-B1A1-ED17D94CF5F9}" presName="quadrant2" presStyleLbl="node1" presStyleIdx="1" presStyleCnt="4">
        <dgm:presLayoutVars>
          <dgm:chMax val="1"/>
          <dgm:bulletEnabled val="1"/>
        </dgm:presLayoutVars>
      </dgm:prSet>
      <dgm:spPr/>
      <dgm:t>
        <a:bodyPr/>
        <a:lstStyle/>
        <a:p>
          <a:endParaRPr lang="es-CL"/>
        </a:p>
      </dgm:t>
    </dgm:pt>
    <dgm:pt modelId="{88E68408-703A-4031-8166-95985A1675D3}" type="pres">
      <dgm:prSet presAssocID="{3A47F57D-255F-438B-B1A1-ED17D94CF5F9}" presName="quadrant3" presStyleLbl="node1" presStyleIdx="2" presStyleCnt="4">
        <dgm:presLayoutVars>
          <dgm:chMax val="1"/>
          <dgm:bulletEnabled val="1"/>
        </dgm:presLayoutVars>
      </dgm:prSet>
      <dgm:spPr/>
      <dgm:t>
        <a:bodyPr/>
        <a:lstStyle/>
        <a:p>
          <a:endParaRPr lang="es-CL"/>
        </a:p>
      </dgm:t>
    </dgm:pt>
    <dgm:pt modelId="{FC2C3A5A-F3E2-4EFF-A433-2C3CA9A63F60}" type="pres">
      <dgm:prSet presAssocID="{3A47F57D-255F-438B-B1A1-ED17D94CF5F9}" presName="quadrant4" presStyleLbl="node1" presStyleIdx="3" presStyleCnt="4">
        <dgm:presLayoutVars>
          <dgm:chMax val="1"/>
          <dgm:bulletEnabled val="1"/>
        </dgm:presLayoutVars>
      </dgm:prSet>
      <dgm:spPr/>
      <dgm:t>
        <a:bodyPr/>
        <a:lstStyle/>
        <a:p>
          <a:endParaRPr lang="es-CL"/>
        </a:p>
      </dgm:t>
    </dgm:pt>
    <dgm:pt modelId="{E881D788-988B-469B-9608-8400E65D9F76}" type="pres">
      <dgm:prSet presAssocID="{3A47F57D-255F-438B-B1A1-ED17D94CF5F9}" presName="quadrantPlaceholder" presStyleCnt="0"/>
      <dgm:spPr/>
      <dgm:t>
        <a:bodyPr/>
        <a:lstStyle/>
        <a:p>
          <a:endParaRPr lang="es-ES"/>
        </a:p>
      </dgm:t>
    </dgm:pt>
    <dgm:pt modelId="{9A603DB9-8C6C-4848-BB1F-E24793ED1400}" type="pres">
      <dgm:prSet presAssocID="{3A47F57D-255F-438B-B1A1-ED17D94CF5F9}" presName="center1" presStyleLbl="fgShp" presStyleIdx="0" presStyleCnt="2"/>
      <dgm:spPr/>
      <dgm:t>
        <a:bodyPr/>
        <a:lstStyle/>
        <a:p>
          <a:endParaRPr lang="es-ES"/>
        </a:p>
      </dgm:t>
    </dgm:pt>
    <dgm:pt modelId="{9C1A50DB-A73B-41A3-BC6C-CCEF62BB5750}" type="pres">
      <dgm:prSet presAssocID="{3A47F57D-255F-438B-B1A1-ED17D94CF5F9}" presName="center2" presStyleLbl="fgShp" presStyleIdx="1" presStyleCnt="2"/>
      <dgm:spPr/>
      <dgm:t>
        <a:bodyPr/>
        <a:lstStyle/>
        <a:p>
          <a:endParaRPr lang="es-ES"/>
        </a:p>
      </dgm:t>
    </dgm:pt>
  </dgm:ptLst>
  <dgm:cxnLst>
    <dgm:cxn modelId="{045F69A5-9B33-4FB0-A82C-6A6816CC9F53}" type="presOf" srcId="{47F99A1B-9AE9-4E30-89B4-FA006F951BDA}" destId="{88E68408-703A-4031-8166-95985A1675D3}" srcOrd="0" destOrd="0" presId="urn:microsoft.com/office/officeart/2005/8/layout/cycle4"/>
    <dgm:cxn modelId="{1D328125-430A-4D71-A397-7DF33035680B}" srcId="{3A47F57D-255F-438B-B1A1-ED17D94CF5F9}" destId="{9E84C664-86DC-4518-BF96-2AC637FA9670}" srcOrd="0" destOrd="0" parTransId="{CFBED7B4-35C9-45EF-B781-36F764E78D59}" sibTransId="{5A2AD396-9382-4CCE-AC19-8BB8BCFA9D26}"/>
    <dgm:cxn modelId="{27B418F8-31AB-4DD9-8714-652CC39ABB44}" srcId="{3A47F57D-255F-438B-B1A1-ED17D94CF5F9}" destId="{1BAD5121-37DA-4F8D-8A95-42BE7EEAD88E}" srcOrd="3" destOrd="0" parTransId="{6B00C1D3-DCDF-4B97-B080-7D9422319F99}" sibTransId="{ADBBC13A-6F60-4281-8505-922E84BE338E}"/>
    <dgm:cxn modelId="{7F2BA616-4B01-43CB-833D-654FF91A3803}" type="presOf" srcId="{1BAD5121-37DA-4F8D-8A95-42BE7EEAD88E}" destId="{FC2C3A5A-F3E2-4EFF-A433-2C3CA9A63F60}" srcOrd="0" destOrd="0" presId="urn:microsoft.com/office/officeart/2005/8/layout/cycle4"/>
    <dgm:cxn modelId="{D6DFC797-4FDD-4BE5-A20D-96232A602600}" srcId="{3A47F57D-255F-438B-B1A1-ED17D94CF5F9}" destId="{47F99A1B-9AE9-4E30-89B4-FA006F951BDA}" srcOrd="2" destOrd="0" parTransId="{FB00CCF1-1D14-4419-9BF3-2C8DE90B3390}" sibTransId="{22D5D01B-1A4D-418C-A57D-6274C07A644E}"/>
    <dgm:cxn modelId="{05AF3E20-091D-47FD-81FC-0CCFDA762F97}" type="presOf" srcId="{99C68B30-5857-4C0F-8FF1-6E49F8AE79A5}" destId="{573F61CE-A44D-44AE-A53D-ED259A1F3C8C}" srcOrd="0" destOrd="0" presId="urn:microsoft.com/office/officeart/2005/8/layout/cycle4"/>
    <dgm:cxn modelId="{88DCEA5C-8235-4EA2-A275-24169A03E2DB}" srcId="{3A47F57D-255F-438B-B1A1-ED17D94CF5F9}" destId="{99C68B30-5857-4C0F-8FF1-6E49F8AE79A5}" srcOrd="1" destOrd="0" parTransId="{43151F3D-C91B-4F89-819E-47BB070A1F03}" sibTransId="{C9DE7660-3538-4EE3-B20C-EECB331FEDD9}"/>
    <dgm:cxn modelId="{D85D4DA9-B08C-4B82-8007-2FFCEAEBA214}" type="presOf" srcId="{9E84C664-86DC-4518-BF96-2AC637FA9670}" destId="{95DE111F-7934-423B-85EF-AD43C56AFF91}" srcOrd="0" destOrd="0" presId="urn:microsoft.com/office/officeart/2005/8/layout/cycle4"/>
    <dgm:cxn modelId="{685FE98C-2F09-48ED-8A99-212BDB85E9DB}" type="presOf" srcId="{3A47F57D-255F-438B-B1A1-ED17D94CF5F9}" destId="{3E37813D-3911-458B-B900-6CBBE5025F36}" srcOrd="0" destOrd="0" presId="urn:microsoft.com/office/officeart/2005/8/layout/cycle4"/>
    <dgm:cxn modelId="{7DB057A9-E98F-4CD2-9005-1A14238F1FDA}" type="presParOf" srcId="{3E37813D-3911-458B-B900-6CBBE5025F36}" destId="{1D621AA2-B24F-47D6-9DB5-EECABADF983A}" srcOrd="0" destOrd="0" presId="urn:microsoft.com/office/officeart/2005/8/layout/cycle4"/>
    <dgm:cxn modelId="{6515E673-B5A5-409E-9420-8307BCC177E2}" type="presParOf" srcId="{1D621AA2-B24F-47D6-9DB5-EECABADF983A}" destId="{D8B0AD94-BCED-4765-A0EF-40FC4F54E5B8}" srcOrd="0" destOrd="0" presId="urn:microsoft.com/office/officeart/2005/8/layout/cycle4"/>
    <dgm:cxn modelId="{86FF48AB-3B41-43F4-B5A9-4666379FB7C1}" type="presParOf" srcId="{3E37813D-3911-458B-B900-6CBBE5025F36}" destId="{B4DB8FAE-47EC-4A0E-9893-0B7D49C90158}" srcOrd="1" destOrd="0" presId="urn:microsoft.com/office/officeart/2005/8/layout/cycle4"/>
    <dgm:cxn modelId="{A73695E1-4AB6-4DD6-B9C9-7C5ACEE58CA9}" type="presParOf" srcId="{B4DB8FAE-47EC-4A0E-9893-0B7D49C90158}" destId="{95DE111F-7934-423B-85EF-AD43C56AFF91}" srcOrd="0" destOrd="0" presId="urn:microsoft.com/office/officeart/2005/8/layout/cycle4"/>
    <dgm:cxn modelId="{3F255E3A-223A-40DA-885D-67B7EF7687B4}" type="presParOf" srcId="{B4DB8FAE-47EC-4A0E-9893-0B7D49C90158}" destId="{573F61CE-A44D-44AE-A53D-ED259A1F3C8C}" srcOrd="1" destOrd="0" presId="urn:microsoft.com/office/officeart/2005/8/layout/cycle4"/>
    <dgm:cxn modelId="{C0D922A2-0698-46E7-90F2-55D4E7E9A44B}" type="presParOf" srcId="{B4DB8FAE-47EC-4A0E-9893-0B7D49C90158}" destId="{88E68408-703A-4031-8166-95985A1675D3}" srcOrd="2" destOrd="0" presId="urn:microsoft.com/office/officeart/2005/8/layout/cycle4"/>
    <dgm:cxn modelId="{5F69C8BA-1EFE-4DCE-B020-47D3FB9176BA}" type="presParOf" srcId="{B4DB8FAE-47EC-4A0E-9893-0B7D49C90158}" destId="{FC2C3A5A-F3E2-4EFF-A433-2C3CA9A63F60}" srcOrd="3" destOrd="0" presId="urn:microsoft.com/office/officeart/2005/8/layout/cycle4"/>
    <dgm:cxn modelId="{51AA9E83-4360-4BB6-A8A2-C81CD4AFD14C}" type="presParOf" srcId="{B4DB8FAE-47EC-4A0E-9893-0B7D49C90158}" destId="{E881D788-988B-469B-9608-8400E65D9F76}" srcOrd="4" destOrd="0" presId="urn:microsoft.com/office/officeart/2005/8/layout/cycle4"/>
    <dgm:cxn modelId="{2F0D3EC5-9408-477D-A554-338D066C171C}" type="presParOf" srcId="{3E37813D-3911-458B-B900-6CBBE5025F36}" destId="{9A603DB9-8C6C-4848-BB1F-E24793ED1400}" srcOrd="2" destOrd="0" presId="urn:microsoft.com/office/officeart/2005/8/layout/cycle4"/>
    <dgm:cxn modelId="{F66A852A-5097-4A67-8671-03635CB0895D}" type="presParOf" srcId="{3E37813D-3911-458B-B900-6CBBE5025F36}" destId="{9C1A50DB-A73B-41A3-BC6C-CCEF62BB5750}"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8B7AB8-46CF-4D2A-B8EE-9995AB7852C7}" type="doc">
      <dgm:prSet loTypeId="urn:microsoft.com/office/officeart/2008/layout/BubblePictureList" loCatId="picture" qsTypeId="urn:microsoft.com/office/officeart/2005/8/quickstyle/simple1#4" qsCatId="simple" csTypeId="urn:microsoft.com/office/officeart/2005/8/colors/accent1_3" csCatId="accent1" phldr="1"/>
      <dgm:spPr/>
      <dgm:t>
        <a:bodyPr/>
        <a:lstStyle/>
        <a:p>
          <a:endParaRPr lang="es-ES"/>
        </a:p>
      </dgm:t>
    </dgm:pt>
    <dgm:pt modelId="{CEF0108E-74C0-4735-BCEF-25D62C70860F}">
      <dgm:prSet phldrT="[Texto]"/>
      <dgm:spPr/>
      <dgm:t>
        <a:bodyPr/>
        <a:lstStyle/>
        <a:p>
          <a:r>
            <a:rPr lang="es-ES" dirty="0"/>
            <a:t>La masculinidad como homofobia</a:t>
          </a:r>
        </a:p>
      </dgm:t>
    </dgm:pt>
    <dgm:pt modelId="{8716DD28-104C-4F90-B415-81CAA56E3EF5}" type="parTrans" cxnId="{3EDEC7E2-2642-4359-9426-FDD2CC20CF53}">
      <dgm:prSet/>
      <dgm:spPr/>
      <dgm:t>
        <a:bodyPr/>
        <a:lstStyle/>
        <a:p>
          <a:endParaRPr lang="es-ES"/>
        </a:p>
      </dgm:t>
    </dgm:pt>
    <dgm:pt modelId="{D4A8437C-CB24-4D55-B3C3-667ECE4434A6}" type="sibTrans" cxnId="{3EDEC7E2-2642-4359-9426-FDD2CC20CF53}">
      <dgm:prSet/>
      <dgm:spPr>
        <a:blipFill rotWithShape="1">
          <a:blip xmlns:r="http://schemas.openxmlformats.org/officeDocument/2006/relationships" r:embed="rId1"/>
          <a:stretch>
            <a:fillRect/>
          </a:stretch>
        </a:blipFill>
      </dgm:spPr>
      <dgm:t>
        <a:bodyPr/>
        <a:lstStyle/>
        <a:p>
          <a:endParaRPr lang="es-ES"/>
        </a:p>
      </dgm:t>
    </dgm:pt>
    <dgm:pt modelId="{757D4DAF-3399-409B-98F5-BAF0787FCA36}">
      <dgm:prSet phldrT="[Texto]"/>
      <dgm:spPr/>
      <dgm:t>
        <a:bodyPr/>
        <a:lstStyle/>
        <a:p>
          <a:r>
            <a:rPr lang="es-ES" dirty="0"/>
            <a:t>Violencia como recurso para recuperar el poder y el control</a:t>
          </a:r>
        </a:p>
      </dgm:t>
    </dgm:pt>
    <dgm:pt modelId="{DBA2BA0D-BD0E-4C67-8AB4-149601675F7F}" type="parTrans" cxnId="{0EC579FB-D7EA-4C49-B270-658964550511}">
      <dgm:prSet/>
      <dgm:spPr/>
      <dgm:t>
        <a:bodyPr/>
        <a:lstStyle/>
        <a:p>
          <a:endParaRPr lang="es-ES"/>
        </a:p>
      </dgm:t>
    </dgm:pt>
    <dgm:pt modelId="{17B8D2EA-2357-4F3E-97DD-8FAC2B47BEBC}" type="sibTrans" cxnId="{0EC579FB-D7EA-4C49-B270-658964550511}">
      <dgm:prSet/>
      <dgm:spPr>
        <a:blipFill rotWithShape="1">
          <a:blip xmlns:r="http://schemas.openxmlformats.org/officeDocument/2006/relationships" r:embed="rId2"/>
          <a:stretch>
            <a:fillRect/>
          </a:stretch>
        </a:blipFill>
      </dgm:spPr>
      <dgm:t>
        <a:bodyPr/>
        <a:lstStyle/>
        <a:p>
          <a:endParaRPr lang="es-ES"/>
        </a:p>
      </dgm:t>
    </dgm:pt>
    <dgm:pt modelId="{CB77BB79-CC3D-4E44-B053-8DC2DC839F2C}">
      <dgm:prSet/>
      <dgm:spPr/>
      <dgm:t>
        <a:bodyPr/>
        <a:lstStyle/>
        <a:p>
          <a:r>
            <a:rPr lang="es-ES" dirty="0"/>
            <a:t>Obligatoria, competitiva , violenta, mutilada, </a:t>
          </a:r>
          <a:r>
            <a:rPr lang="es-ES" dirty="0" err="1"/>
            <a:t>homófoba</a:t>
          </a:r>
          <a:r>
            <a:rPr lang="es-ES" dirty="0"/>
            <a:t> </a:t>
          </a:r>
        </a:p>
      </dgm:t>
    </dgm:pt>
    <dgm:pt modelId="{AC98BF08-5F36-41EB-AB00-4B069AB57888}" type="parTrans" cxnId="{D5AA5BF4-A1CD-4025-88F6-AC485945A503}">
      <dgm:prSet/>
      <dgm:spPr/>
      <dgm:t>
        <a:bodyPr/>
        <a:lstStyle/>
        <a:p>
          <a:endParaRPr lang="es-ES"/>
        </a:p>
      </dgm:t>
    </dgm:pt>
    <dgm:pt modelId="{A0F73667-EA61-4855-AA81-7BBB19C9BF3A}" type="sibTrans" cxnId="{D5AA5BF4-A1CD-4025-88F6-AC485945A503}">
      <dgm:prSet/>
      <dgm:spPr>
        <a:blipFill rotWithShape="1">
          <a:blip xmlns:r="http://schemas.openxmlformats.org/officeDocument/2006/relationships" r:embed="rId3"/>
          <a:stretch>
            <a:fillRect/>
          </a:stretch>
        </a:blipFill>
      </dgm:spPr>
      <dgm:t>
        <a:bodyPr/>
        <a:lstStyle/>
        <a:p>
          <a:endParaRPr lang="es-ES"/>
        </a:p>
      </dgm:t>
    </dgm:pt>
    <dgm:pt modelId="{C850DCFB-33B3-4BEF-9DAE-BE5B2CA7941C}">
      <dgm:prSet/>
      <dgm:spPr/>
      <dgm:t>
        <a:bodyPr/>
        <a:lstStyle/>
        <a:p>
          <a:r>
            <a:rPr lang="es-ES" dirty="0"/>
            <a:t>Rol de proveedor</a:t>
          </a:r>
        </a:p>
      </dgm:t>
    </dgm:pt>
    <dgm:pt modelId="{DD76A4BC-81AD-4563-BD32-6FDBCBDF7636}" type="parTrans" cxnId="{E5124EAC-575B-42DB-86DF-79087156032E}">
      <dgm:prSet/>
      <dgm:spPr/>
      <dgm:t>
        <a:bodyPr/>
        <a:lstStyle/>
        <a:p>
          <a:endParaRPr lang="es-ES"/>
        </a:p>
      </dgm:t>
    </dgm:pt>
    <dgm:pt modelId="{DA09170C-0B31-4630-A4D8-E9978F5B0B87}" type="sibTrans" cxnId="{E5124EAC-575B-42DB-86DF-79087156032E}">
      <dgm:prSet/>
      <dgm:spPr>
        <a:blipFill rotWithShape="1">
          <a:blip xmlns:r="http://schemas.openxmlformats.org/officeDocument/2006/relationships" r:embed="rId4"/>
          <a:stretch>
            <a:fillRect/>
          </a:stretch>
        </a:blipFill>
      </dgm:spPr>
      <dgm:t>
        <a:bodyPr/>
        <a:lstStyle/>
        <a:p>
          <a:endParaRPr lang="es-ES"/>
        </a:p>
      </dgm:t>
    </dgm:pt>
    <dgm:pt modelId="{B743C2A1-6DA2-494A-99CF-5C78A1E1A21B}">
      <dgm:prSet/>
      <dgm:spPr/>
      <dgm:t>
        <a:bodyPr/>
        <a:lstStyle/>
        <a:p>
          <a:r>
            <a:rPr lang="es-ES" dirty="0"/>
            <a:t>Represión de las emociones </a:t>
          </a:r>
        </a:p>
      </dgm:t>
    </dgm:pt>
    <dgm:pt modelId="{01414C12-AACD-42AC-A621-CC1D93653ECA}" type="sibTrans" cxnId="{4F135EA3-F792-46BB-AD1D-B30096188AD9}">
      <dgm:prSet/>
      <dgm:spPr>
        <a:blipFill rotWithShape="1">
          <a:blip xmlns:r="http://schemas.openxmlformats.org/officeDocument/2006/relationships" r:embed="rId5"/>
          <a:stretch>
            <a:fillRect/>
          </a:stretch>
        </a:blipFill>
      </dgm:spPr>
      <dgm:t>
        <a:bodyPr/>
        <a:lstStyle/>
        <a:p>
          <a:endParaRPr lang="es-ES"/>
        </a:p>
      </dgm:t>
    </dgm:pt>
    <dgm:pt modelId="{E97D262C-5195-4BEA-9141-ACE9F629DB03}" type="parTrans" cxnId="{4F135EA3-F792-46BB-AD1D-B30096188AD9}">
      <dgm:prSet/>
      <dgm:spPr/>
      <dgm:t>
        <a:bodyPr/>
        <a:lstStyle/>
        <a:p>
          <a:endParaRPr lang="es-ES"/>
        </a:p>
      </dgm:t>
    </dgm:pt>
    <dgm:pt modelId="{75BA71D6-3D98-4E16-A0A7-D104038ACC2C}" type="pres">
      <dgm:prSet presAssocID="{898B7AB8-46CF-4D2A-B8EE-9995AB7852C7}" presName="Name0" presStyleCnt="0">
        <dgm:presLayoutVars>
          <dgm:chMax val="8"/>
          <dgm:chPref val="8"/>
          <dgm:dir/>
        </dgm:presLayoutVars>
      </dgm:prSet>
      <dgm:spPr/>
      <dgm:t>
        <a:bodyPr/>
        <a:lstStyle/>
        <a:p>
          <a:endParaRPr lang="es-ES"/>
        </a:p>
      </dgm:t>
    </dgm:pt>
    <dgm:pt modelId="{87B32FA8-22F8-4E05-BD35-32EBD942EF5D}" type="pres">
      <dgm:prSet presAssocID="{B743C2A1-6DA2-494A-99CF-5C78A1E1A21B}" presName="parent_text_1" presStyleLbl="revTx" presStyleIdx="0" presStyleCnt="5">
        <dgm:presLayoutVars>
          <dgm:chMax val="0"/>
          <dgm:chPref val="0"/>
          <dgm:bulletEnabled val="1"/>
        </dgm:presLayoutVars>
      </dgm:prSet>
      <dgm:spPr/>
      <dgm:t>
        <a:bodyPr/>
        <a:lstStyle/>
        <a:p>
          <a:endParaRPr lang="es-ES"/>
        </a:p>
      </dgm:t>
    </dgm:pt>
    <dgm:pt modelId="{22C9B495-2D67-4447-A236-A70B1462EE14}" type="pres">
      <dgm:prSet presAssocID="{B743C2A1-6DA2-494A-99CF-5C78A1E1A21B}" presName="image_accent_1" presStyleCnt="0"/>
      <dgm:spPr/>
      <dgm:t>
        <a:bodyPr/>
        <a:lstStyle/>
        <a:p>
          <a:endParaRPr lang="es-ES"/>
        </a:p>
      </dgm:t>
    </dgm:pt>
    <dgm:pt modelId="{57D97877-061B-43DC-9342-8698B933A53E}" type="pres">
      <dgm:prSet presAssocID="{B743C2A1-6DA2-494A-99CF-5C78A1E1A21B}" presName="imageAccentRepeatNode" presStyleLbl="alignNode1" presStyleIdx="0" presStyleCnt="9"/>
      <dgm:spPr/>
      <dgm:t>
        <a:bodyPr/>
        <a:lstStyle/>
        <a:p>
          <a:endParaRPr lang="es-ES"/>
        </a:p>
      </dgm:t>
    </dgm:pt>
    <dgm:pt modelId="{1EBBE25C-4672-4127-8AF4-A7BDDEF29DBB}" type="pres">
      <dgm:prSet presAssocID="{B743C2A1-6DA2-494A-99CF-5C78A1E1A21B}" presName="accent_1" presStyleLbl="alignNode1" presStyleIdx="1" presStyleCnt="9"/>
      <dgm:spPr/>
      <dgm:t>
        <a:bodyPr/>
        <a:lstStyle/>
        <a:p>
          <a:endParaRPr lang="es-ES"/>
        </a:p>
      </dgm:t>
    </dgm:pt>
    <dgm:pt modelId="{3747D0F2-9648-4659-87F1-A0A7FD5DB525}" type="pres">
      <dgm:prSet presAssocID="{01414C12-AACD-42AC-A621-CC1D93653ECA}" presName="image_1" presStyleCnt="0"/>
      <dgm:spPr/>
      <dgm:t>
        <a:bodyPr/>
        <a:lstStyle/>
        <a:p>
          <a:endParaRPr lang="es-ES"/>
        </a:p>
      </dgm:t>
    </dgm:pt>
    <dgm:pt modelId="{E949A7B7-97C0-490C-9F7A-589B33F83A8A}" type="pres">
      <dgm:prSet presAssocID="{01414C12-AACD-42AC-A621-CC1D93653ECA}" presName="imageRepeatNode" presStyleLbl="fgImgPlace1" presStyleIdx="0" presStyleCnt="5"/>
      <dgm:spPr/>
      <dgm:t>
        <a:bodyPr/>
        <a:lstStyle/>
        <a:p>
          <a:endParaRPr lang="es-ES"/>
        </a:p>
      </dgm:t>
    </dgm:pt>
    <dgm:pt modelId="{737C1CE6-3896-4B00-9DA8-9F4495F1C499}" type="pres">
      <dgm:prSet presAssocID="{CEF0108E-74C0-4735-BCEF-25D62C70860F}" presName="parent_text_2" presStyleLbl="revTx" presStyleIdx="1" presStyleCnt="5">
        <dgm:presLayoutVars>
          <dgm:chMax val="0"/>
          <dgm:chPref val="0"/>
          <dgm:bulletEnabled val="1"/>
        </dgm:presLayoutVars>
      </dgm:prSet>
      <dgm:spPr/>
      <dgm:t>
        <a:bodyPr/>
        <a:lstStyle/>
        <a:p>
          <a:endParaRPr lang="es-ES"/>
        </a:p>
      </dgm:t>
    </dgm:pt>
    <dgm:pt modelId="{6712BF78-28F9-47B8-BAA7-F9D612DB1FA2}" type="pres">
      <dgm:prSet presAssocID="{CEF0108E-74C0-4735-BCEF-25D62C70860F}" presName="image_accent_2" presStyleCnt="0"/>
      <dgm:spPr/>
      <dgm:t>
        <a:bodyPr/>
        <a:lstStyle/>
        <a:p>
          <a:endParaRPr lang="es-ES"/>
        </a:p>
      </dgm:t>
    </dgm:pt>
    <dgm:pt modelId="{093309A5-F4AE-4628-B46B-ED4D959F6873}" type="pres">
      <dgm:prSet presAssocID="{CEF0108E-74C0-4735-BCEF-25D62C70860F}" presName="imageAccentRepeatNode" presStyleLbl="alignNode1" presStyleIdx="2" presStyleCnt="9"/>
      <dgm:spPr/>
      <dgm:t>
        <a:bodyPr/>
        <a:lstStyle/>
        <a:p>
          <a:endParaRPr lang="es-ES"/>
        </a:p>
      </dgm:t>
    </dgm:pt>
    <dgm:pt modelId="{F11776DD-2538-4721-94D5-CC8E6EBF97C3}" type="pres">
      <dgm:prSet presAssocID="{D4A8437C-CB24-4D55-B3C3-667ECE4434A6}" presName="image_2" presStyleCnt="0"/>
      <dgm:spPr/>
      <dgm:t>
        <a:bodyPr/>
        <a:lstStyle/>
        <a:p>
          <a:endParaRPr lang="es-ES"/>
        </a:p>
      </dgm:t>
    </dgm:pt>
    <dgm:pt modelId="{4969996E-A23A-4350-B08D-CFFFFDB23735}" type="pres">
      <dgm:prSet presAssocID="{D4A8437C-CB24-4D55-B3C3-667ECE4434A6}" presName="imageRepeatNode" presStyleLbl="fgImgPlace1" presStyleIdx="1" presStyleCnt="5"/>
      <dgm:spPr/>
      <dgm:t>
        <a:bodyPr/>
        <a:lstStyle/>
        <a:p>
          <a:endParaRPr lang="es-ES"/>
        </a:p>
      </dgm:t>
    </dgm:pt>
    <dgm:pt modelId="{B908BCC7-F8AA-4857-A20D-2A6F9D786969}" type="pres">
      <dgm:prSet presAssocID="{CB77BB79-CC3D-4E44-B053-8DC2DC839F2C}" presName="image_accent_3" presStyleCnt="0"/>
      <dgm:spPr/>
      <dgm:t>
        <a:bodyPr/>
        <a:lstStyle/>
        <a:p>
          <a:endParaRPr lang="es-ES"/>
        </a:p>
      </dgm:t>
    </dgm:pt>
    <dgm:pt modelId="{FF462448-5A75-4D0C-801E-EBFA9FC556FE}" type="pres">
      <dgm:prSet presAssocID="{CB77BB79-CC3D-4E44-B053-8DC2DC839F2C}" presName="imageAccentRepeatNode" presStyleLbl="alignNode1" presStyleIdx="3" presStyleCnt="9"/>
      <dgm:spPr/>
      <dgm:t>
        <a:bodyPr/>
        <a:lstStyle/>
        <a:p>
          <a:endParaRPr lang="es-ES"/>
        </a:p>
      </dgm:t>
    </dgm:pt>
    <dgm:pt modelId="{E73108A9-A6D7-4D84-9A82-FD75F2545817}" type="pres">
      <dgm:prSet presAssocID="{CB77BB79-CC3D-4E44-B053-8DC2DC839F2C}" presName="parent_text_3" presStyleLbl="revTx" presStyleIdx="2" presStyleCnt="5">
        <dgm:presLayoutVars>
          <dgm:chMax val="0"/>
          <dgm:chPref val="0"/>
          <dgm:bulletEnabled val="1"/>
        </dgm:presLayoutVars>
      </dgm:prSet>
      <dgm:spPr/>
      <dgm:t>
        <a:bodyPr/>
        <a:lstStyle/>
        <a:p>
          <a:endParaRPr lang="es-ES"/>
        </a:p>
      </dgm:t>
    </dgm:pt>
    <dgm:pt modelId="{F2BA3B54-F312-4E42-AD84-788CEDA5A5B9}" type="pres">
      <dgm:prSet presAssocID="{CB77BB79-CC3D-4E44-B053-8DC2DC839F2C}" presName="accent_2" presStyleLbl="alignNode1" presStyleIdx="4" presStyleCnt="9"/>
      <dgm:spPr/>
      <dgm:t>
        <a:bodyPr/>
        <a:lstStyle/>
        <a:p>
          <a:endParaRPr lang="es-ES"/>
        </a:p>
      </dgm:t>
    </dgm:pt>
    <dgm:pt modelId="{0CEF1A16-F3FE-4E33-9B41-D5E603B96D21}" type="pres">
      <dgm:prSet presAssocID="{CB77BB79-CC3D-4E44-B053-8DC2DC839F2C}" presName="accent_3" presStyleLbl="alignNode1" presStyleIdx="5" presStyleCnt="9"/>
      <dgm:spPr/>
      <dgm:t>
        <a:bodyPr/>
        <a:lstStyle/>
        <a:p>
          <a:endParaRPr lang="es-ES"/>
        </a:p>
      </dgm:t>
    </dgm:pt>
    <dgm:pt modelId="{FFAD321D-BB5C-44ED-96A7-F4808389DA2D}" type="pres">
      <dgm:prSet presAssocID="{A0F73667-EA61-4855-AA81-7BBB19C9BF3A}" presName="image_3" presStyleCnt="0"/>
      <dgm:spPr/>
      <dgm:t>
        <a:bodyPr/>
        <a:lstStyle/>
        <a:p>
          <a:endParaRPr lang="es-ES"/>
        </a:p>
      </dgm:t>
    </dgm:pt>
    <dgm:pt modelId="{87F1A9D1-DE95-4C2E-8D82-7D613FA1117C}" type="pres">
      <dgm:prSet presAssocID="{A0F73667-EA61-4855-AA81-7BBB19C9BF3A}" presName="imageRepeatNode" presStyleLbl="fgImgPlace1" presStyleIdx="2" presStyleCnt="5"/>
      <dgm:spPr/>
      <dgm:t>
        <a:bodyPr/>
        <a:lstStyle/>
        <a:p>
          <a:endParaRPr lang="es-ES"/>
        </a:p>
      </dgm:t>
    </dgm:pt>
    <dgm:pt modelId="{C4563248-6FAA-4644-ACA8-F28172B58CB0}" type="pres">
      <dgm:prSet presAssocID="{C850DCFB-33B3-4BEF-9DAE-BE5B2CA7941C}" presName="image_accent_4" presStyleCnt="0"/>
      <dgm:spPr/>
      <dgm:t>
        <a:bodyPr/>
        <a:lstStyle/>
        <a:p>
          <a:endParaRPr lang="es-ES"/>
        </a:p>
      </dgm:t>
    </dgm:pt>
    <dgm:pt modelId="{2B125B31-CB53-4FF3-8B23-1FB0553A7AD1}" type="pres">
      <dgm:prSet presAssocID="{C850DCFB-33B3-4BEF-9DAE-BE5B2CA7941C}" presName="imageAccentRepeatNode" presStyleLbl="alignNode1" presStyleIdx="6" presStyleCnt="9"/>
      <dgm:spPr/>
      <dgm:t>
        <a:bodyPr/>
        <a:lstStyle/>
        <a:p>
          <a:endParaRPr lang="es-ES"/>
        </a:p>
      </dgm:t>
    </dgm:pt>
    <dgm:pt modelId="{1A9EB70C-C794-4E7D-AF3E-369DDF4F24D7}" type="pres">
      <dgm:prSet presAssocID="{C850DCFB-33B3-4BEF-9DAE-BE5B2CA7941C}" presName="parent_text_4" presStyleLbl="revTx" presStyleIdx="3" presStyleCnt="5">
        <dgm:presLayoutVars>
          <dgm:chMax val="0"/>
          <dgm:chPref val="0"/>
          <dgm:bulletEnabled val="1"/>
        </dgm:presLayoutVars>
      </dgm:prSet>
      <dgm:spPr/>
      <dgm:t>
        <a:bodyPr/>
        <a:lstStyle/>
        <a:p>
          <a:endParaRPr lang="es-ES"/>
        </a:p>
      </dgm:t>
    </dgm:pt>
    <dgm:pt modelId="{A7BF48C6-D0CF-44A9-BCC3-7AC9316B7ED6}" type="pres">
      <dgm:prSet presAssocID="{C850DCFB-33B3-4BEF-9DAE-BE5B2CA7941C}" presName="accent_4" presStyleLbl="alignNode1" presStyleIdx="7" presStyleCnt="9"/>
      <dgm:spPr/>
      <dgm:t>
        <a:bodyPr/>
        <a:lstStyle/>
        <a:p>
          <a:endParaRPr lang="es-ES"/>
        </a:p>
      </dgm:t>
    </dgm:pt>
    <dgm:pt modelId="{8C7C4B4E-2C8F-4AF8-806A-17C37E26DC6B}" type="pres">
      <dgm:prSet presAssocID="{DA09170C-0B31-4630-A4D8-E9978F5B0B87}" presName="image_4" presStyleCnt="0"/>
      <dgm:spPr/>
      <dgm:t>
        <a:bodyPr/>
        <a:lstStyle/>
        <a:p>
          <a:endParaRPr lang="es-ES"/>
        </a:p>
      </dgm:t>
    </dgm:pt>
    <dgm:pt modelId="{BAFA10A2-86E6-4DEA-B692-54C6CB9D1DBC}" type="pres">
      <dgm:prSet presAssocID="{DA09170C-0B31-4630-A4D8-E9978F5B0B87}" presName="imageRepeatNode" presStyleLbl="fgImgPlace1" presStyleIdx="3" presStyleCnt="5"/>
      <dgm:spPr/>
      <dgm:t>
        <a:bodyPr/>
        <a:lstStyle/>
        <a:p>
          <a:endParaRPr lang="es-ES"/>
        </a:p>
      </dgm:t>
    </dgm:pt>
    <dgm:pt modelId="{43EB7D96-8797-404C-BEF2-3E31C64DA1F1}" type="pres">
      <dgm:prSet presAssocID="{757D4DAF-3399-409B-98F5-BAF0787FCA36}" presName="image_accent_5" presStyleCnt="0"/>
      <dgm:spPr/>
      <dgm:t>
        <a:bodyPr/>
        <a:lstStyle/>
        <a:p>
          <a:endParaRPr lang="es-ES"/>
        </a:p>
      </dgm:t>
    </dgm:pt>
    <dgm:pt modelId="{62AD337D-0C1E-4E59-8A78-D707339E153D}" type="pres">
      <dgm:prSet presAssocID="{757D4DAF-3399-409B-98F5-BAF0787FCA36}" presName="imageAccentRepeatNode" presStyleLbl="alignNode1" presStyleIdx="8" presStyleCnt="9"/>
      <dgm:spPr/>
      <dgm:t>
        <a:bodyPr/>
        <a:lstStyle/>
        <a:p>
          <a:endParaRPr lang="es-ES"/>
        </a:p>
      </dgm:t>
    </dgm:pt>
    <dgm:pt modelId="{7E573258-F456-4A86-B9C1-41998222154A}" type="pres">
      <dgm:prSet presAssocID="{757D4DAF-3399-409B-98F5-BAF0787FCA36}" presName="parent_text_5" presStyleLbl="revTx" presStyleIdx="4" presStyleCnt="5">
        <dgm:presLayoutVars>
          <dgm:chMax val="0"/>
          <dgm:chPref val="0"/>
          <dgm:bulletEnabled val="1"/>
        </dgm:presLayoutVars>
      </dgm:prSet>
      <dgm:spPr/>
      <dgm:t>
        <a:bodyPr/>
        <a:lstStyle/>
        <a:p>
          <a:endParaRPr lang="es-ES"/>
        </a:p>
      </dgm:t>
    </dgm:pt>
    <dgm:pt modelId="{FE0057D8-2FE4-4862-913C-A5DB30DF7C4C}" type="pres">
      <dgm:prSet presAssocID="{17B8D2EA-2357-4F3E-97DD-8FAC2B47BEBC}" presName="image_5" presStyleCnt="0"/>
      <dgm:spPr/>
      <dgm:t>
        <a:bodyPr/>
        <a:lstStyle/>
        <a:p>
          <a:endParaRPr lang="es-ES"/>
        </a:p>
      </dgm:t>
    </dgm:pt>
    <dgm:pt modelId="{7EB61ED0-6505-4B28-8236-CEE76900F084}" type="pres">
      <dgm:prSet presAssocID="{17B8D2EA-2357-4F3E-97DD-8FAC2B47BEBC}" presName="imageRepeatNode" presStyleLbl="fgImgPlace1" presStyleIdx="4" presStyleCnt="5"/>
      <dgm:spPr/>
      <dgm:t>
        <a:bodyPr/>
        <a:lstStyle/>
        <a:p>
          <a:endParaRPr lang="es-ES"/>
        </a:p>
      </dgm:t>
    </dgm:pt>
  </dgm:ptLst>
  <dgm:cxnLst>
    <dgm:cxn modelId="{F08BD813-C61A-4D10-A052-1B5D4FE380F0}" type="presOf" srcId="{C850DCFB-33B3-4BEF-9DAE-BE5B2CA7941C}" destId="{1A9EB70C-C794-4E7D-AF3E-369DDF4F24D7}" srcOrd="0" destOrd="0" presId="urn:microsoft.com/office/officeart/2008/layout/BubblePictureList"/>
    <dgm:cxn modelId="{412DE942-005B-4CDC-BA59-097740386901}" type="presOf" srcId="{CB77BB79-CC3D-4E44-B053-8DC2DC839F2C}" destId="{E73108A9-A6D7-4D84-9A82-FD75F2545817}" srcOrd="0" destOrd="0" presId="urn:microsoft.com/office/officeart/2008/layout/BubblePictureList"/>
    <dgm:cxn modelId="{2EA8629B-0ED9-4730-8DF3-1521170F254B}" type="presOf" srcId="{CEF0108E-74C0-4735-BCEF-25D62C70860F}" destId="{737C1CE6-3896-4B00-9DA8-9F4495F1C499}" srcOrd="0" destOrd="0" presId="urn:microsoft.com/office/officeart/2008/layout/BubblePictureList"/>
    <dgm:cxn modelId="{B2C91912-E818-4056-9425-80D10309ABBA}" type="presOf" srcId="{A0F73667-EA61-4855-AA81-7BBB19C9BF3A}" destId="{87F1A9D1-DE95-4C2E-8D82-7D613FA1117C}" srcOrd="0" destOrd="0" presId="urn:microsoft.com/office/officeart/2008/layout/BubblePictureList"/>
    <dgm:cxn modelId="{B5609D64-A1AF-4062-9168-F599611AF990}" type="presOf" srcId="{D4A8437C-CB24-4D55-B3C3-667ECE4434A6}" destId="{4969996E-A23A-4350-B08D-CFFFFDB23735}" srcOrd="0" destOrd="0" presId="urn:microsoft.com/office/officeart/2008/layout/BubblePictureList"/>
    <dgm:cxn modelId="{E5124EAC-575B-42DB-86DF-79087156032E}" srcId="{898B7AB8-46CF-4D2A-B8EE-9995AB7852C7}" destId="{C850DCFB-33B3-4BEF-9DAE-BE5B2CA7941C}" srcOrd="3" destOrd="0" parTransId="{DD76A4BC-81AD-4563-BD32-6FDBCBDF7636}" sibTransId="{DA09170C-0B31-4630-A4D8-E9978F5B0B87}"/>
    <dgm:cxn modelId="{4F135EA3-F792-46BB-AD1D-B30096188AD9}" srcId="{898B7AB8-46CF-4D2A-B8EE-9995AB7852C7}" destId="{B743C2A1-6DA2-494A-99CF-5C78A1E1A21B}" srcOrd="0" destOrd="0" parTransId="{E97D262C-5195-4BEA-9141-ACE9F629DB03}" sibTransId="{01414C12-AACD-42AC-A621-CC1D93653ECA}"/>
    <dgm:cxn modelId="{8735CFBE-8A28-49EF-A809-50CB9D46FCE6}" type="presOf" srcId="{17B8D2EA-2357-4F3E-97DD-8FAC2B47BEBC}" destId="{7EB61ED0-6505-4B28-8236-CEE76900F084}" srcOrd="0" destOrd="0" presId="urn:microsoft.com/office/officeart/2008/layout/BubblePictureList"/>
    <dgm:cxn modelId="{0EC579FB-D7EA-4C49-B270-658964550511}" srcId="{898B7AB8-46CF-4D2A-B8EE-9995AB7852C7}" destId="{757D4DAF-3399-409B-98F5-BAF0787FCA36}" srcOrd="4" destOrd="0" parTransId="{DBA2BA0D-BD0E-4C67-8AB4-149601675F7F}" sibTransId="{17B8D2EA-2357-4F3E-97DD-8FAC2B47BEBC}"/>
    <dgm:cxn modelId="{69C6C551-F34A-41C8-B3E4-EF99DF33902D}" type="presOf" srcId="{898B7AB8-46CF-4D2A-B8EE-9995AB7852C7}" destId="{75BA71D6-3D98-4E16-A0A7-D104038ACC2C}" srcOrd="0" destOrd="0" presId="urn:microsoft.com/office/officeart/2008/layout/BubblePictureList"/>
    <dgm:cxn modelId="{A4391AFF-145F-4230-9A9E-91CB18E386F3}" type="presOf" srcId="{B743C2A1-6DA2-494A-99CF-5C78A1E1A21B}" destId="{87B32FA8-22F8-4E05-BD35-32EBD942EF5D}" srcOrd="0" destOrd="0" presId="urn:microsoft.com/office/officeart/2008/layout/BubblePictureList"/>
    <dgm:cxn modelId="{3EDEC7E2-2642-4359-9426-FDD2CC20CF53}" srcId="{898B7AB8-46CF-4D2A-B8EE-9995AB7852C7}" destId="{CEF0108E-74C0-4735-BCEF-25D62C70860F}" srcOrd="1" destOrd="0" parTransId="{8716DD28-104C-4F90-B415-81CAA56E3EF5}" sibTransId="{D4A8437C-CB24-4D55-B3C3-667ECE4434A6}"/>
    <dgm:cxn modelId="{D5AA5BF4-A1CD-4025-88F6-AC485945A503}" srcId="{898B7AB8-46CF-4D2A-B8EE-9995AB7852C7}" destId="{CB77BB79-CC3D-4E44-B053-8DC2DC839F2C}" srcOrd="2" destOrd="0" parTransId="{AC98BF08-5F36-41EB-AB00-4B069AB57888}" sibTransId="{A0F73667-EA61-4855-AA81-7BBB19C9BF3A}"/>
    <dgm:cxn modelId="{837FB4EF-16C6-4964-A900-FFA776F33703}" type="presOf" srcId="{DA09170C-0B31-4630-A4D8-E9978F5B0B87}" destId="{BAFA10A2-86E6-4DEA-B692-54C6CB9D1DBC}" srcOrd="0" destOrd="0" presId="urn:microsoft.com/office/officeart/2008/layout/BubblePictureList"/>
    <dgm:cxn modelId="{9A0108DB-E7DA-4D0B-9932-9DA0F2D42662}" type="presOf" srcId="{01414C12-AACD-42AC-A621-CC1D93653ECA}" destId="{E949A7B7-97C0-490C-9F7A-589B33F83A8A}" srcOrd="0" destOrd="0" presId="urn:microsoft.com/office/officeart/2008/layout/BubblePictureList"/>
    <dgm:cxn modelId="{F627AECA-D567-451D-AFAC-8C1507379981}" type="presOf" srcId="{757D4DAF-3399-409B-98F5-BAF0787FCA36}" destId="{7E573258-F456-4A86-B9C1-41998222154A}" srcOrd="0" destOrd="0" presId="urn:microsoft.com/office/officeart/2008/layout/BubblePictureList"/>
    <dgm:cxn modelId="{D4637BDF-7C90-4430-A3A9-5F45966DB2A1}" type="presParOf" srcId="{75BA71D6-3D98-4E16-A0A7-D104038ACC2C}" destId="{87B32FA8-22F8-4E05-BD35-32EBD942EF5D}" srcOrd="0" destOrd="0" presId="urn:microsoft.com/office/officeart/2008/layout/BubblePictureList"/>
    <dgm:cxn modelId="{0AC4BDCD-4129-4799-840B-72B761D140A9}" type="presParOf" srcId="{75BA71D6-3D98-4E16-A0A7-D104038ACC2C}" destId="{22C9B495-2D67-4447-A236-A70B1462EE14}" srcOrd="1" destOrd="0" presId="urn:microsoft.com/office/officeart/2008/layout/BubblePictureList"/>
    <dgm:cxn modelId="{537A56DF-6DE3-43A4-9466-AED48CBBB260}" type="presParOf" srcId="{22C9B495-2D67-4447-A236-A70B1462EE14}" destId="{57D97877-061B-43DC-9342-8698B933A53E}" srcOrd="0" destOrd="0" presId="urn:microsoft.com/office/officeart/2008/layout/BubblePictureList"/>
    <dgm:cxn modelId="{D06E16D0-E6CA-4590-B488-59463060BF5E}" type="presParOf" srcId="{75BA71D6-3D98-4E16-A0A7-D104038ACC2C}" destId="{1EBBE25C-4672-4127-8AF4-A7BDDEF29DBB}" srcOrd="2" destOrd="0" presId="urn:microsoft.com/office/officeart/2008/layout/BubblePictureList"/>
    <dgm:cxn modelId="{E158DF6D-90D7-4A65-BB03-2F178757F18E}" type="presParOf" srcId="{75BA71D6-3D98-4E16-A0A7-D104038ACC2C}" destId="{3747D0F2-9648-4659-87F1-A0A7FD5DB525}" srcOrd="3" destOrd="0" presId="urn:microsoft.com/office/officeart/2008/layout/BubblePictureList"/>
    <dgm:cxn modelId="{98D3FA65-F632-4E6F-B7F7-25C3382F1469}" type="presParOf" srcId="{3747D0F2-9648-4659-87F1-A0A7FD5DB525}" destId="{E949A7B7-97C0-490C-9F7A-589B33F83A8A}" srcOrd="0" destOrd="0" presId="urn:microsoft.com/office/officeart/2008/layout/BubblePictureList"/>
    <dgm:cxn modelId="{AF078775-F1DC-49AD-9BF8-502856BC9FCC}" type="presParOf" srcId="{75BA71D6-3D98-4E16-A0A7-D104038ACC2C}" destId="{737C1CE6-3896-4B00-9DA8-9F4495F1C499}" srcOrd="4" destOrd="0" presId="urn:microsoft.com/office/officeart/2008/layout/BubblePictureList"/>
    <dgm:cxn modelId="{0F15A4F6-2D9E-4679-BEF6-5EB672DBFD9A}" type="presParOf" srcId="{75BA71D6-3D98-4E16-A0A7-D104038ACC2C}" destId="{6712BF78-28F9-47B8-BAA7-F9D612DB1FA2}" srcOrd="5" destOrd="0" presId="urn:microsoft.com/office/officeart/2008/layout/BubblePictureList"/>
    <dgm:cxn modelId="{B28CAED0-A15E-4CC1-9F8E-E50282178D60}" type="presParOf" srcId="{6712BF78-28F9-47B8-BAA7-F9D612DB1FA2}" destId="{093309A5-F4AE-4628-B46B-ED4D959F6873}" srcOrd="0" destOrd="0" presId="urn:microsoft.com/office/officeart/2008/layout/BubblePictureList"/>
    <dgm:cxn modelId="{7BACA594-BBF9-4C45-97FB-D4CE1FE333E8}" type="presParOf" srcId="{75BA71D6-3D98-4E16-A0A7-D104038ACC2C}" destId="{F11776DD-2538-4721-94D5-CC8E6EBF97C3}" srcOrd="6" destOrd="0" presId="urn:microsoft.com/office/officeart/2008/layout/BubblePictureList"/>
    <dgm:cxn modelId="{33794712-946C-4265-9771-BB0D3778F8A8}" type="presParOf" srcId="{F11776DD-2538-4721-94D5-CC8E6EBF97C3}" destId="{4969996E-A23A-4350-B08D-CFFFFDB23735}" srcOrd="0" destOrd="0" presId="urn:microsoft.com/office/officeart/2008/layout/BubblePictureList"/>
    <dgm:cxn modelId="{266ACFAC-9A8D-4F78-9334-39832A00370F}" type="presParOf" srcId="{75BA71D6-3D98-4E16-A0A7-D104038ACC2C}" destId="{B908BCC7-F8AA-4857-A20D-2A6F9D786969}" srcOrd="7" destOrd="0" presId="urn:microsoft.com/office/officeart/2008/layout/BubblePictureList"/>
    <dgm:cxn modelId="{12BCABDF-6366-4E30-ADB7-6B006633C1B6}" type="presParOf" srcId="{B908BCC7-F8AA-4857-A20D-2A6F9D786969}" destId="{FF462448-5A75-4D0C-801E-EBFA9FC556FE}" srcOrd="0" destOrd="0" presId="urn:microsoft.com/office/officeart/2008/layout/BubblePictureList"/>
    <dgm:cxn modelId="{5A394437-A675-46EF-A678-9F4A7891C23C}" type="presParOf" srcId="{75BA71D6-3D98-4E16-A0A7-D104038ACC2C}" destId="{E73108A9-A6D7-4D84-9A82-FD75F2545817}" srcOrd="8" destOrd="0" presId="urn:microsoft.com/office/officeart/2008/layout/BubblePictureList"/>
    <dgm:cxn modelId="{DF273697-598E-4175-8DBC-B4DB185103BF}" type="presParOf" srcId="{75BA71D6-3D98-4E16-A0A7-D104038ACC2C}" destId="{F2BA3B54-F312-4E42-AD84-788CEDA5A5B9}" srcOrd="9" destOrd="0" presId="urn:microsoft.com/office/officeart/2008/layout/BubblePictureList"/>
    <dgm:cxn modelId="{5AF9A919-E999-4585-833F-562B263792B9}" type="presParOf" srcId="{75BA71D6-3D98-4E16-A0A7-D104038ACC2C}" destId="{0CEF1A16-F3FE-4E33-9B41-D5E603B96D21}" srcOrd="10" destOrd="0" presId="urn:microsoft.com/office/officeart/2008/layout/BubblePictureList"/>
    <dgm:cxn modelId="{6482E6BC-8088-4FEB-8651-54D6B813E35D}" type="presParOf" srcId="{75BA71D6-3D98-4E16-A0A7-D104038ACC2C}" destId="{FFAD321D-BB5C-44ED-96A7-F4808389DA2D}" srcOrd="11" destOrd="0" presId="urn:microsoft.com/office/officeart/2008/layout/BubblePictureList"/>
    <dgm:cxn modelId="{916331DF-E889-44A4-88AD-7E881EA2A819}" type="presParOf" srcId="{FFAD321D-BB5C-44ED-96A7-F4808389DA2D}" destId="{87F1A9D1-DE95-4C2E-8D82-7D613FA1117C}" srcOrd="0" destOrd="0" presId="urn:microsoft.com/office/officeart/2008/layout/BubblePictureList"/>
    <dgm:cxn modelId="{EEB98F31-AAA8-4FBD-9A63-CAE736588D30}" type="presParOf" srcId="{75BA71D6-3D98-4E16-A0A7-D104038ACC2C}" destId="{C4563248-6FAA-4644-ACA8-F28172B58CB0}" srcOrd="12" destOrd="0" presId="urn:microsoft.com/office/officeart/2008/layout/BubblePictureList"/>
    <dgm:cxn modelId="{AD57B83D-5D8E-4B29-A088-7E172753F714}" type="presParOf" srcId="{C4563248-6FAA-4644-ACA8-F28172B58CB0}" destId="{2B125B31-CB53-4FF3-8B23-1FB0553A7AD1}" srcOrd="0" destOrd="0" presId="urn:microsoft.com/office/officeart/2008/layout/BubblePictureList"/>
    <dgm:cxn modelId="{81D050AA-DC03-4DB0-B379-A3460D7337B2}" type="presParOf" srcId="{75BA71D6-3D98-4E16-A0A7-D104038ACC2C}" destId="{1A9EB70C-C794-4E7D-AF3E-369DDF4F24D7}" srcOrd="13" destOrd="0" presId="urn:microsoft.com/office/officeart/2008/layout/BubblePictureList"/>
    <dgm:cxn modelId="{C5A0817E-642D-4158-9375-E420B314BF75}" type="presParOf" srcId="{75BA71D6-3D98-4E16-A0A7-D104038ACC2C}" destId="{A7BF48C6-D0CF-44A9-BCC3-7AC9316B7ED6}" srcOrd="14" destOrd="0" presId="urn:microsoft.com/office/officeart/2008/layout/BubblePictureList"/>
    <dgm:cxn modelId="{2A2A009B-E444-4AF6-ADC8-6E1446B6A5AF}" type="presParOf" srcId="{75BA71D6-3D98-4E16-A0A7-D104038ACC2C}" destId="{8C7C4B4E-2C8F-4AF8-806A-17C37E26DC6B}" srcOrd="15" destOrd="0" presId="urn:microsoft.com/office/officeart/2008/layout/BubblePictureList"/>
    <dgm:cxn modelId="{CE6AD069-7C2E-4504-AD04-857312022887}" type="presParOf" srcId="{8C7C4B4E-2C8F-4AF8-806A-17C37E26DC6B}" destId="{BAFA10A2-86E6-4DEA-B692-54C6CB9D1DBC}" srcOrd="0" destOrd="0" presId="urn:microsoft.com/office/officeart/2008/layout/BubblePictureList"/>
    <dgm:cxn modelId="{25E4B16A-43AA-4C0C-91DC-C68EE3FA3A20}" type="presParOf" srcId="{75BA71D6-3D98-4E16-A0A7-D104038ACC2C}" destId="{43EB7D96-8797-404C-BEF2-3E31C64DA1F1}" srcOrd="16" destOrd="0" presId="urn:microsoft.com/office/officeart/2008/layout/BubblePictureList"/>
    <dgm:cxn modelId="{4BBD597B-2F4B-46BF-ABAD-82C00110AF7B}" type="presParOf" srcId="{43EB7D96-8797-404C-BEF2-3E31C64DA1F1}" destId="{62AD337D-0C1E-4E59-8A78-D707339E153D}" srcOrd="0" destOrd="0" presId="urn:microsoft.com/office/officeart/2008/layout/BubblePictureList"/>
    <dgm:cxn modelId="{EF21B972-31A7-489D-AACB-19E0101D3F6C}" type="presParOf" srcId="{75BA71D6-3D98-4E16-A0A7-D104038ACC2C}" destId="{7E573258-F456-4A86-B9C1-41998222154A}" srcOrd="17" destOrd="0" presId="urn:microsoft.com/office/officeart/2008/layout/BubblePictureList"/>
    <dgm:cxn modelId="{062F62EA-7F11-4974-A41C-F10A360181A3}" type="presParOf" srcId="{75BA71D6-3D98-4E16-A0A7-D104038ACC2C}" destId="{FE0057D8-2FE4-4862-913C-A5DB30DF7C4C}" srcOrd="18" destOrd="0" presId="urn:microsoft.com/office/officeart/2008/layout/BubblePictureList"/>
    <dgm:cxn modelId="{CD4A15D8-A009-45F4-9F8F-DA47F43022DF}" type="presParOf" srcId="{FE0057D8-2FE4-4862-913C-A5DB30DF7C4C}" destId="{7EB61ED0-6505-4B28-8236-CEE76900F084}" srcOrd="0" destOrd="0" presId="urn:microsoft.com/office/officeart/2008/layout/Bubble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1D6F8C-C4BA-49F6-B2AB-93EC5254ADD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5BC5276B-2612-4B52-9ABD-4B6830B746BE}">
      <dgm:prSet phldrT="[Texto]"/>
      <dgm:spPr/>
      <dgm:t>
        <a:bodyPr/>
        <a:lstStyle/>
        <a:p>
          <a:r>
            <a:rPr lang="es-CL" dirty="0" smtClean="0"/>
            <a:t>Acoso laboral</a:t>
          </a:r>
          <a:endParaRPr lang="es-ES" dirty="0"/>
        </a:p>
      </dgm:t>
    </dgm:pt>
    <dgm:pt modelId="{088BC352-855A-42F6-A14B-CE85DAEB0740}" type="parTrans" cxnId="{168B5019-046B-4E1F-BF39-47B15676E3A6}">
      <dgm:prSet/>
      <dgm:spPr/>
      <dgm:t>
        <a:bodyPr/>
        <a:lstStyle/>
        <a:p>
          <a:endParaRPr lang="es-ES"/>
        </a:p>
      </dgm:t>
    </dgm:pt>
    <dgm:pt modelId="{0BC539D5-E17D-47B1-A327-FE5FCF34FED3}" type="sibTrans" cxnId="{168B5019-046B-4E1F-BF39-47B15676E3A6}">
      <dgm:prSet/>
      <dgm:spPr/>
      <dgm:t>
        <a:bodyPr/>
        <a:lstStyle/>
        <a:p>
          <a:endParaRPr lang="es-ES"/>
        </a:p>
      </dgm:t>
    </dgm:pt>
    <dgm:pt modelId="{9D87825B-ED4E-44C7-A799-F284D23A2F6B}">
      <dgm:prSet phldrT="[Texto]"/>
      <dgm:spPr/>
      <dgm:t>
        <a:bodyPr/>
        <a:lstStyle/>
        <a:p>
          <a:r>
            <a:rPr lang="es-CL" dirty="0" smtClean="0"/>
            <a:t>Agresión física, gritar, insultar o amenazar</a:t>
          </a:r>
          <a:endParaRPr lang="es-ES" dirty="0"/>
        </a:p>
      </dgm:t>
    </dgm:pt>
    <dgm:pt modelId="{17A8947D-0BCE-4FE3-9C3B-5BDF23BC5085}" type="parTrans" cxnId="{BD5FE8C0-3C4C-407B-A3A7-DE5B4CE83CE7}">
      <dgm:prSet/>
      <dgm:spPr/>
      <dgm:t>
        <a:bodyPr/>
        <a:lstStyle/>
        <a:p>
          <a:endParaRPr lang="es-ES"/>
        </a:p>
      </dgm:t>
    </dgm:pt>
    <dgm:pt modelId="{46F0EDA8-155A-494F-A94F-E83385F3208E}" type="sibTrans" cxnId="{BD5FE8C0-3C4C-407B-A3A7-DE5B4CE83CE7}">
      <dgm:prSet/>
      <dgm:spPr/>
      <dgm:t>
        <a:bodyPr/>
        <a:lstStyle/>
        <a:p>
          <a:endParaRPr lang="es-ES"/>
        </a:p>
      </dgm:t>
    </dgm:pt>
    <dgm:pt modelId="{1206BA1A-A599-449F-BA0C-70A261B1146D}">
      <dgm:prSet/>
      <dgm:spPr/>
      <dgm:t>
        <a:bodyPr/>
        <a:lstStyle/>
        <a:p>
          <a:r>
            <a:rPr lang="es-CL" smtClean="0"/>
            <a:t>Molestias o burlas insistentes</a:t>
          </a:r>
          <a:endParaRPr lang="es-CL" dirty="0"/>
        </a:p>
      </dgm:t>
    </dgm:pt>
    <dgm:pt modelId="{473E5A99-860D-4710-8593-C75301784853}" type="parTrans" cxnId="{6550FC4A-F9A4-4F2D-BD89-F77DB6E5BC47}">
      <dgm:prSet/>
      <dgm:spPr/>
      <dgm:t>
        <a:bodyPr/>
        <a:lstStyle/>
        <a:p>
          <a:endParaRPr lang="es-ES"/>
        </a:p>
      </dgm:t>
    </dgm:pt>
    <dgm:pt modelId="{F3176666-BC3E-4818-9914-50D2FC6DB25B}" type="sibTrans" cxnId="{6550FC4A-F9A4-4F2D-BD89-F77DB6E5BC47}">
      <dgm:prSet/>
      <dgm:spPr/>
      <dgm:t>
        <a:bodyPr/>
        <a:lstStyle/>
        <a:p>
          <a:endParaRPr lang="es-ES"/>
        </a:p>
      </dgm:t>
    </dgm:pt>
    <dgm:pt modelId="{F3BFC91F-C68D-4B22-9F40-043CE731EB25}">
      <dgm:prSet/>
      <dgm:spPr/>
      <dgm:t>
        <a:bodyPr/>
        <a:lstStyle/>
        <a:p>
          <a:r>
            <a:rPr lang="es-CL" smtClean="0"/>
            <a:t>Ignorar o excluir</a:t>
          </a:r>
          <a:endParaRPr lang="es-CL" dirty="0"/>
        </a:p>
      </dgm:t>
    </dgm:pt>
    <dgm:pt modelId="{87BF4908-953D-40AB-95C3-2752BC5ABD75}" type="parTrans" cxnId="{31D24101-2B58-4D6F-AD2E-288118BA4794}">
      <dgm:prSet/>
      <dgm:spPr/>
      <dgm:t>
        <a:bodyPr/>
        <a:lstStyle/>
        <a:p>
          <a:endParaRPr lang="es-ES"/>
        </a:p>
      </dgm:t>
    </dgm:pt>
    <dgm:pt modelId="{7B00819C-D38D-4895-ABE4-EA056CFCB31E}" type="sibTrans" cxnId="{31D24101-2B58-4D6F-AD2E-288118BA4794}">
      <dgm:prSet/>
      <dgm:spPr/>
      <dgm:t>
        <a:bodyPr/>
        <a:lstStyle/>
        <a:p>
          <a:endParaRPr lang="es-ES"/>
        </a:p>
      </dgm:t>
    </dgm:pt>
    <dgm:pt modelId="{CA9D1BB6-8787-4422-A048-1A400C4125B1}">
      <dgm:prSet/>
      <dgm:spPr/>
      <dgm:t>
        <a:bodyPr/>
        <a:lstStyle/>
        <a:p>
          <a:r>
            <a:rPr lang="es-CL" dirty="0" smtClean="0"/>
            <a:t>Criticas constantes a trabajo, ideas, propuestas o soluciones</a:t>
          </a:r>
          <a:endParaRPr lang="es-CL" dirty="0"/>
        </a:p>
      </dgm:t>
    </dgm:pt>
    <dgm:pt modelId="{6DB85C21-1FE4-47B1-BB31-38CB3E3D9795}" type="parTrans" cxnId="{FA06110B-4C8E-4914-93DA-3ACF9F82B94C}">
      <dgm:prSet/>
      <dgm:spPr/>
      <dgm:t>
        <a:bodyPr/>
        <a:lstStyle/>
        <a:p>
          <a:endParaRPr lang="es-ES"/>
        </a:p>
      </dgm:t>
    </dgm:pt>
    <dgm:pt modelId="{DEBC2074-2682-4F6C-9877-AF5BBA28A438}" type="sibTrans" cxnId="{FA06110B-4C8E-4914-93DA-3ACF9F82B94C}">
      <dgm:prSet/>
      <dgm:spPr/>
      <dgm:t>
        <a:bodyPr/>
        <a:lstStyle/>
        <a:p>
          <a:endParaRPr lang="es-ES"/>
        </a:p>
      </dgm:t>
    </dgm:pt>
    <dgm:pt modelId="{9586F1CC-807D-4523-93DF-E4DD3DF08265}">
      <dgm:prSet/>
      <dgm:spPr/>
      <dgm:t>
        <a:bodyPr/>
        <a:lstStyle/>
        <a:p>
          <a:r>
            <a:rPr lang="es-CL" smtClean="0"/>
            <a:t>Asignar tareas y objetivos imposibles de cumplir</a:t>
          </a:r>
          <a:endParaRPr lang="es-CL" dirty="0"/>
        </a:p>
      </dgm:t>
    </dgm:pt>
    <dgm:pt modelId="{D3935613-5664-48A6-BDF7-3BFCAF89A393}" type="parTrans" cxnId="{DC078680-D7BF-4A75-BA3F-92C9C651D99B}">
      <dgm:prSet/>
      <dgm:spPr/>
      <dgm:t>
        <a:bodyPr/>
        <a:lstStyle/>
        <a:p>
          <a:endParaRPr lang="es-ES"/>
        </a:p>
      </dgm:t>
    </dgm:pt>
    <dgm:pt modelId="{350F43A7-925E-41E9-8539-5F83C277B8C9}" type="sibTrans" cxnId="{DC078680-D7BF-4A75-BA3F-92C9C651D99B}">
      <dgm:prSet/>
      <dgm:spPr/>
      <dgm:t>
        <a:bodyPr/>
        <a:lstStyle/>
        <a:p>
          <a:endParaRPr lang="es-ES"/>
        </a:p>
      </dgm:t>
    </dgm:pt>
    <dgm:pt modelId="{7A6B36D7-5589-47A8-800B-863584FD5003}">
      <dgm:prSet/>
      <dgm:spPr/>
      <dgm:t>
        <a:bodyPr/>
        <a:lstStyle/>
        <a:p>
          <a:r>
            <a:rPr lang="es-CL" smtClean="0"/>
            <a:t>Sobrecargar selectivamente de trabajo</a:t>
          </a:r>
          <a:endParaRPr lang="es-CL" dirty="0"/>
        </a:p>
      </dgm:t>
    </dgm:pt>
    <dgm:pt modelId="{2E3D211A-6445-4DF1-9A8F-CD342657841A}" type="parTrans" cxnId="{C0CC027B-5DCD-4980-8D5A-A71C5691112C}">
      <dgm:prSet/>
      <dgm:spPr/>
      <dgm:t>
        <a:bodyPr/>
        <a:lstStyle/>
        <a:p>
          <a:endParaRPr lang="es-ES"/>
        </a:p>
      </dgm:t>
    </dgm:pt>
    <dgm:pt modelId="{1FB75D3B-F6C8-4C8F-9AF8-1211C893761F}" type="sibTrans" cxnId="{C0CC027B-5DCD-4980-8D5A-A71C5691112C}">
      <dgm:prSet/>
      <dgm:spPr/>
      <dgm:t>
        <a:bodyPr/>
        <a:lstStyle/>
        <a:p>
          <a:endParaRPr lang="es-ES"/>
        </a:p>
      </dgm:t>
    </dgm:pt>
    <dgm:pt modelId="{04598C76-3A90-4073-8D1D-86A07E36A3EE}">
      <dgm:prSet/>
      <dgm:spPr/>
      <dgm:t>
        <a:bodyPr/>
        <a:lstStyle/>
        <a:p>
          <a:r>
            <a:rPr lang="es-CL" smtClean="0"/>
            <a:t>Retener información crucial para inducir a error</a:t>
          </a:r>
          <a:endParaRPr lang="es-CL" dirty="0"/>
        </a:p>
      </dgm:t>
    </dgm:pt>
    <dgm:pt modelId="{FD84F375-E694-4A31-868E-988555F2270E}" type="parTrans" cxnId="{B8EE9B6A-EB41-4568-A72B-2D65093B190A}">
      <dgm:prSet/>
      <dgm:spPr/>
      <dgm:t>
        <a:bodyPr/>
        <a:lstStyle/>
        <a:p>
          <a:endParaRPr lang="es-ES"/>
        </a:p>
      </dgm:t>
    </dgm:pt>
    <dgm:pt modelId="{BADBBD5F-9FD8-4A06-AF70-A358B8894052}" type="sibTrans" cxnId="{B8EE9B6A-EB41-4568-A72B-2D65093B190A}">
      <dgm:prSet/>
      <dgm:spPr/>
      <dgm:t>
        <a:bodyPr/>
        <a:lstStyle/>
        <a:p>
          <a:endParaRPr lang="es-ES"/>
        </a:p>
      </dgm:t>
    </dgm:pt>
    <dgm:pt modelId="{93337A0E-55AF-4DD9-9376-089B2AB99EA8}">
      <dgm:prSet/>
      <dgm:spPr/>
      <dgm:t>
        <a:bodyPr/>
        <a:lstStyle/>
        <a:p>
          <a:r>
            <a:rPr lang="es-CL" dirty="0" smtClean="0"/>
            <a:t>Acoso Sexual</a:t>
          </a:r>
          <a:endParaRPr lang="es-CL" dirty="0"/>
        </a:p>
      </dgm:t>
    </dgm:pt>
    <dgm:pt modelId="{939637FB-AF90-40B8-A4A1-45151CE2A811}" type="parTrans" cxnId="{D2582DF1-F550-4431-A434-4C3166F55C14}">
      <dgm:prSet/>
      <dgm:spPr/>
      <dgm:t>
        <a:bodyPr/>
        <a:lstStyle/>
        <a:p>
          <a:endParaRPr lang="es-ES"/>
        </a:p>
      </dgm:t>
    </dgm:pt>
    <dgm:pt modelId="{F5BCA7BB-3824-4D27-9EA7-AA2A687B684F}" type="sibTrans" cxnId="{D2582DF1-F550-4431-A434-4C3166F55C14}">
      <dgm:prSet/>
      <dgm:spPr/>
      <dgm:t>
        <a:bodyPr/>
        <a:lstStyle/>
        <a:p>
          <a:endParaRPr lang="es-ES"/>
        </a:p>
      </dgm:t>
    </dgm:pt>
    <dgm:pt modelId="{CFE06DCB-32FF-44F7-A837-54A201D83CE9}">
      <dgm:prSet/>
      <dgm:spPr/>
      <dgm:t>
        <a:bodyPr/>
        <a:lstStyle/>
        <a:p>
          <a:r>
            <a:rPr lang="es-CL" b="1" smtClean="0"/>
            <a:t>Físico:  </a:t>
          </a:r>
          <a:r>
            <a:rPr lang="es-CL" smtClean="0"/>
            <a:t>Acercamientos o contactos físicos de carácter sexual indebido</a:t>
          </a:r>
          <a:endParaRPr lang="es-CL" dirty="0"/>
        </a:p>
      </dgm:t>
    </dgm:pt>
    <dgm:pt modelId="{F08F7014-EA1C-4C0D-A0DA-355C1A487324}" type="parTrans" cxnId="{8F1D9FEA-A118-4639-BAD3-FDC1984223F9}">
      <dgm:prSet/>
      <dgm:spPr/>
      <dgm:t>
        <a:bodyPr/>
        <a:lstStyle/>
        <a:p>
          <a:endParaRPr lang="es-ES"/>
        </a:p>
      </dgm:t>
    </dgm:pt>
    <dgm:pt modelId="{BE44341C-9AD9-4C26-9EB3-C43C40F6B089}" type="sibTrans" cxnId="{8F1D9FEA-A118-4639-BAD3-FDC1984223F9}">
      <dgm:prSet/>
      <dgm:spPr/>
      <dgm:t>
        <a:bodyPr/>
        <a:lstStyle/>
        <a:p>
          <a:endParaRPr lang="es-ES"/>
        </a:p>
      </dgm:t>
    </dgm:pt>
    <dgm:pt modelId="{FA4BEB34-DDDE-4FD9-B3A7-3237A0C7821C}">
      <dgm:prSet/>
      <dgm:spPr/>
      <dgm:t>
        <a:bodyPr/>
        <a:lstStyle/>
        <a:p>
          <a:r>
            <a:rPr lang="es-CL" b="1" smtClean="0"/>
            <a:t>Verbal</a:t>
          </a:r>
          <a:r>
            <a:rPr lang="es-CL" smtClean="0"/>
            <a:t>: insinuaciones, proposiciones o presión para la actividad sexual, insistencia en actividad social fuera del trabajo. Coqueteos o insinuaciones obscenas.</a:t>
          </a:r>
          <a:endParaRPr lang="es-CL" dirty="0"/>
        </a:p>
      </dgm:t>
    </dgm:pt>
    <dgm:pt modelId="{DAA66747-C411-4CC7-A25B-9C9CE9D0F822}" type="parTrans" cxnId="{620A095F-7F29-4B39-849F-65732AAC3DD8}">
      <dgm:prSet/>
      <dgm:spPr/>
      <dgm:t>
        <a:bodyPr/>
        <a:lstStyle/>
        <a:p>
          <a:endParaRPr lang="es-ES"/>
        </a:p>
      </dgm:t>
    </dgm:pt>
    <dgm:pt modelId="{2FDFF7CD-C0F0-46ED-86B0-7CEF599A1C2D}" type="sibTrans" cxnId="{620A095F-7F29-4B39-849F-65732AAC3DD8}">
      <dgm:prSet/>
      <dgm:spPr/>
      <dgm:t>
        <a:bodyPr/>
        <a:lstStyle/>
        <a:p>
          <a:endParaRPr lang="es-ES"/>
        </a:p>
      </dgm:t>
    </dgm:pt>
    <dgm:pt modelId="{168D073C-ED8C-466F-9483-256F42A8FFE4}">
      <dgm:prSet/>
      <dgm:spPr/>
      <dgm:t>
        <a:bodyPr/>
        <a:lstStyle/>
        <a:p>
          <a:r>
            <a:rPr lang="es-CL" b="1" smtClean="0"/>
            <a:t>No verbal: </a:t>
          </a:r>
          <a:r>
            <a:rPr lang="es-CL" smtClean="0"/>
            <a:t>exhibición de fotos sexualmente sugestivas, objetos o materiales escritos, miradas obscenas, silbidos o gestos que hacen pensar en sexo</a:t>
          </a:r>
          <a:endParaRPr lang="es-CL" dirty="0"/>
        </a:p>
      </dgm:t>
    </dgm:pt>
    <dgm:pt modelId="{0FC4D1D3-9181-4BDA-862A-6D247EB1BAA9}" type="parTrans" cxnId="{4330FD7F-3463-429B-9951-AEE3746CD865}">
      <dgm:prSet/>
      <dgm:spPr/>
      <dgm:t>
        <a:bodyPr/>
        <a:lstStyle/>
        <a:p>
          <a:endParaRPr lang="es-ES"/>
        </a:p>
      </dgm:t>
    </dgm:pt>
    <dgm:pt modelId="{7E2A688D-AA74-4E8B-B7E0-50DE5D09EEAE}" type="sibTrans" cxnId="{4330FD7F-3463-429B-9951-AEE3746CD865}">
      <dgm:prSet/>
      <dgm:spPr/>
      <dgm:t>
        <a:bodyPr/>
        <a:lstStyle/>
        <a:p>
          <a:endParaRPr lang="es-ES"/>
        </a:p>
      </dgm:t>
    </dgm:pt>
    <dgm:pt modelId="{B7A44B58-6386-41B3-B406-891358F4CC84}">
      <dgm:prSet/>
      <dgm:spPr/>
      <dgm:t>
        <a:bodyPr/>
        <a:lstStyle/>
        <a:p>
          <a:r>
            <a:rPr lang="es-CL" b="1" smtClean="0"/>
            <a:t>Violación o coacción constituyen delito</a:t>
          </a:r>
          <a:endParaRPr lang="es-CL" b="1" dirty="0"/>
        </a:p>
      </dgm:t>
    </dgm:pt>
    <dgm:pt modelId="{52638582-55D4-4DAF-9999-E3DBF8663201}" type="parTrans" cxnId="{1A44FBE8-8977-4306-9573-7630B9CF2B67}">
      <dgm:prSet/>
      <dgm:spPr/>
      <dgm:t>
        <a:bodyPr/>
        <a:lstStyle/>
        <a:p>
          <a:endParaRPr lang="es-ES"/>
        </a:p>
      </dgm:t>
    </dgm:pt>
    <dgm:pt modelId="{25399014-AB80-476E-B028-2A87C034D42F}" type="sibTrans" cxnId="{1A44FBE8-8977-4306-9573-7630B9CF2B67}">
      <dgm:prSet/>
      <dgm:spPr/>
      <dgm:t>
        <a:bodyPr/>
        <a:lstStyle/>
        <a:p>
          <a:endParaRPr lang="es-ES"/>
        </a:p>
      </dgm:t>
    </dgm:pt>
    <dgm:pt modelId="{F5139E2F-C090-4A2E-8055-67137CA803F2}" type="pres">
      <dgm:prSet presAssocID="{6C1D6F8C-C4BA-49F6-B2AB-93EC5254ADD9}" presName="Name0" presStyleCnt="0">
        <dgm:presLayoutVars>
          <dgm:dir/>
          <dgm:animLvl val="lvl"/>
          <dgm:resizeHandles val="exact"/>
        </dgm:presLayoutVars>
      </dgm:prSet>
      <dgm:spPr/>
      <dgm:t>
        <a:bodyPr/>
        <a:lstStyle/>
        <a:p>
          <a:endParaRPr lang="es-ES"/>
        </a:p>
      </dgm:t>
    </dgm:pt>
    <dgm:pt modelId="{0B167647-ACB1-4657-AA3B-B3E531D7933B}" type="pres">
      <dgm:prSet presAssocID="{5BC5276B-2612-4B52-9ABD-4B6830B746BE}" presName="composite" presStyleCnt="0"/>
      <dgm:spPr/>
    </dgm:pt>
    <dgm:pt modelId="{08D38E5C-7E8F-4338-B9AB-39849D98E316}" type="pres">
      <dgm:prSet presAssocID="{5BC5276B-2612-4B52-9ABD-4B6830B746BE}" presName="parTx" presStyleLbl="alignNode1" presStyleIdx="0" presStyleCnt="2">
        <dgm:presLayoutVars>
          <dgm:chMax val="0"/>
          <dgm:chPref val="0"/>
          <dgm:bulletEnabled val="1"/>
        </dgm:presLayoutVars>
      </dgm:prSet>
      <dgm:spPr/>
      <dgm:t>
        <a:bodyPr/>
        <a:lstStyle/>
        <a:p>
          <a:endParaRPr lang="es-ES"/>
        </a:p>
      </dgm:t>
    </dgm:pt>
    <dgm:pt modelId="{8C315EDD-6011-46BE-93CA-A8FEBF5F1F7A}" type="pres">
      <dgm:prSet presAssocID="{5BC5276B-2612-4B52-9ABD-4B6830B746BE}" presName="desTx" presStyleLbl="alignAccFollowNode1" presStyleIdx="0" presStyleCnt="2">
        <dgm:presLayoutVars>
          <dgm:bulletEnabled val="1"/>
        </dgm:presLayoutVars>
      </dgm:prSet>
      <dgm:spPr/>
      <dgm:t>
        <a:bodyPr/>
        <a:lstStyle/>
        <a:p>
          <a:endParaRPr lang="es-ES"/>
        </a:p>
      </dgm:t>
    </dgm:pt>
    <dgm:pt modelId="{9462B7C3-6168-4AC1-AE18-997C495C599A}" type="pres">
      <dgm:prSet presAssocID="{0BC539D5-E17D-47B1-A327-FE5FCF34FED3}" presName="space" presStyleCnt="0"/>
      <dgm:spPr/>
    </dgm:pt>
    <dgm:pt modelId="{F967B503-62E1-4AAB-B758-F16D94D8DEB2}" type="pres">
      <dgm:prSet presAssocID="{93337A0E-55AF-4DD9-9376-089B2AB99EA8}" presName="composite" presStyleCnt="0"/>
      <dgm:spPr/>
    </dgm:pt>
    <dgm:pt modelId="{E96D8802-DEED-4043-B2EB-ADB10F3AD286}" type="pres">
      <dgm:prSet presAssocID="{93337A0E-55AF-4DD9-9376-089B2AB99EA8}" presName="parTx" presStyleLbl="alignNode1" presStyleIdx="1" presStyleCnt="2">
        <dgm:presLayoutVars>
          <dgm:chMax val="0"/>
          <dgm:chPref val="0"/>
          <dgm:bulletEnabled val="1"/>
        </dgm:presLayoutVars>
      </dgm:prSet>
      <dgm:spPr/>
      <dgm:t>
        <a:bodyPr/>
        <a:lstStyle/>
        <a:p>
          <a:endParaRPr lang="es-ES"/>
        </a:p>
      </dgm:t>
    </dgm:pt>
    <dgm:pt modelId="{004BB67E-F6D9-41FB-8ACC-B1A4B52BB926}" type="pres">
      <dgm:prSet presAssocID="{93337A0E-55AF-4DD9-9376-089B2AB99EA8}" presName="desTx" presStyleLbl="alignAccFollowNode1" presStyleIdx="1" presStyleCnt="2">
        <dgm:presLayoutVars>
          <dgm:bulletEnabled val="1"/>
        </dgm:presLayoutVars>
      </dgm:prSet>
      <dgm:spPr/>
      <dgm:t>
        <a:bodyPr/>
        <a:lstStyle/>
        <a:p>
          <a:endParaRPr lang="es-ES"/>
        </a:p>
      </dgm:t>
    </dgm:pt>
  </dgm:ptLst>
  <dgm:cxnLst>
    <dgm:cxn modelId="{1A44FBE8-8977-4306-9573-7630B9CF2B67}" srcId="{93337A0E-55AF-4DD9-9376-089B2AB99EA8}" destId="{B7A44B58-6386-41B3-B406-891358F4CC84}" srcOrd="3" destOrd="0" parTransId="{52638582-55D4-4DAF-9999-E3DBF8663201}" sibTransId="{25399014-AB80-476E-B028-2A87C034D42F}"/>
    <dgm:cxn modelId="{AEDA0A9B-593E-4CAB-91EE-352EE1416DD2}" type="presOf" srcId="{93337A0E-55AF-4DD9-9376-089B2AB99EA8}" destId="{E96D8802-DEED-4043-B2EB-ADB10F3AD286}" srcOrd="0" destOrd="0" presId="urn:microsoft.com/office/officeart/2005/8/layout/hList1"/>
    <dgm:cxn modelId="{D3C658C4-A5BE-41B2-BC93-B180C7B881F7}" type="presOf" srcId="{168D073C-ED8C-466F-9483-256F42A8FFE4}" destId="{004BB67E-F6D9-41FB-8ACC-B1A4B52BB926}" srcOrd="0" destOrd="2" presId="urn:microsoft.com/office/officeart/2005/8/layout/hList1"/>
    <dgm:cxn modelId="{4330FD7F-3463-429B-9951-AEE3746CD865}" srcId="{93337A0E-55AF-4DD9-9376-089B2AB99EA8}" destId="{168D073C-ED8C-466F-9483-256F42A8FFE4}" srcOrd="2" destOrd="0" parTransId="{0FC4D1D3-9181-4BDA-862A-6D247EB1BAA9}" sibTransId="{7E2A688D-AA74-4E8B-B7E0-50DE5D09EEAE}"/>
    <dgm:cxn modelId="{DC078680-D7BF-4A75-BA3F-92C9C651D99B}" srcId="{5BC5276B-2612-4B52-9ABD-4B6830B746BE}" destId="{9586F1CC-807D-4523-93DF-E4DD3DF08265}" srcOrd="4" destOrd="0" parTransId="{D3935613-5664-48A6-BDF7-3BFCAF89A393}" sibTransId="{350F43A7-925E-41E9-8539-5F83C277B8C9}"/>
    <dgm:cxn modelId="{175A6FA0-0328-4155-BF39-AAA22FBF2A2E}" type="presOf" srcId="{5BC5276B-2612-4B52-9ABD-4B6830B746BE}" destId="{08D38E5C-7E8F-4338-B9AB-39849D98E316}" srcOrd="0" destOrd="0" presId="urn:microsoft.com/office/officeart/2005/8/layout/hList1"/>
    <dgm:cxn modelId="{766ACB9D-5E6B-436E-80E5-BA235A801ECA}" type="presOf" srcId="{7A6B36D7-5589-47A8-800B-863584FD5003}" destId="{8C315EDD-6011-46BE-93CA-A8FEBF5F1F7A}" srcOrd="0" destOrd="5" presId="urn:microsoft.com/office/officeart/2005/8/layout/hList1"/>
    <dgm:cxn modelId="{74AB0372-EBC9-49EE-ACAC-BDABA6F67B01}" type="presOf" srcId="{B7A44B58-6386-41B3-B406-891358F4CC84}" destId="{004BB67E-F6D9-41FB-8ACC-B1A4B52BB926}" srcOrd="0" destOrd="3" presId="urn:microsoft.com/office/officeart/2005/8/layout/hList1"/>
    <dgm:cxn modelId="{1F939AE6-6B5D-40ED-BF5B-4E14A9A3E513}" type="presOf" srcId="{CA9D1BB6-8787-4422-A048-1A400C4125B1}" destId="{8C315EDD-6011-46BE-93CA-A8FEBF5F1F7A}" srcOrd="0" destOrd="3" presId="urn:microsoft.com/office/officeart/2005/8/layout/hList1"/>
    <dgm:cxn modelId="{5110B956-13D0-4BE8-824E-F2F0A140773F}" type="presOf" srcId="{FA4BEB34-DDDE-4FD9-B3A7-3237A0C7821C}" destId="{004BB67E-F6D9-41FB-8ACC-B1A4B52BB926}" srcOrd="0" destOrd="1" presId="urn:microsoft.com/office/officeart/2005/8/layout/hList1"/>
    <dgm:cxn modelId="{B8EE9B6A-EB41-4568-A72B-2D65093B190A}" srcId="{5BC5276B-2612-4B52-9ABD-4B6830B746BE}" destId="{04598C76-3A90-4073-8D1D-86A07E36A3EE}" srcOrd="6" destOrd="0" parTransId="{FD84F375-E694-4A31-868E-988555F2270E}" sibTransId="{BADBBD5F-9FD8-4A06-AF70-A358B8894052}"/>
    <dgm:cxn modelId="{620A095F-7F29-4B39-849F-65732AAC3DD8}" srcId="{93337A0E-55AF-4DD9-9376-089B2AB99EA8}" destId="{FA4BEB34-DDDE-4FD9-B3A7-3237A0C7821C}" srcOrd="1" destOrd="0" parTransId="{DAA66747-C411-4CC7-A25B-9C9CE9D0F822}" sibTransId="{2FDFF7CD-C0F0-46ED-86B0-7CEF599A1C2D}"/>
    <dgm:cxn modelId="{6550FC4A-F9A4-4F2D-BD89-F77DB6E5BC47}" srcId="{5BC5276B-2612-4B52-9ABD-4B6830B746BE}" destId="{1206BA1A-A599-449F-BA0C-70A261B1146D}" srcOrd="1" destOrd="0" parTransId="{473E5A99-860D-4710-8593-C75301784853}" sibTransId="{F3176666-BC3E-4818-9914-50D2FC6DB25B}"/>
    <dgm:cxn modelId="{168B5019-046B-4E1F-BF39-47B15676E3A6}" srcId="{6C1D6F8C-C4BA-49F6-B2AB-93EC5254ADD9}" destId="{5BC5276B-2612-4B52-9ABD-4B6830B746BE}" srcOrd="0" destOrd="0" parTransId="{088BC352-855A-42F6-A14B-CE85DAEB0740}" sibTransId="{0BC539D5-E17D-47B1-A327-FE5FCF34FED3}"/>
    <dgm:cxn modelId="{FC7B45C1-6C78-4A39-9205-32D6C15F8291}" type="presOf" srcId="{9586F1CC-807D-4523-93DF-E4DD3DF08265}" destId="{8C315EDD-6011-46BE-93CA-A8FEBF5F1F7A}" srcOrd="0" destOrd="4" presId="urn:microsoft.com/office/officeart/2005/8/layout/hList1"/>
    <dgm:cxn modelId="{BD5FE8C0-3C4C-407B-A3A7-DE5B4CE83CE7}" srcId="{5BC5276B-2612-4B52-9ABD-4B6830B746BE}" destId="{9D87825B-ED4E-44C7-A799-F284D23A2F6B}" srcOrd="0" destOrd="0" parTransId="{17A8947D-0BCE-4FE3-9C3B-5BDF23BC5085}" sibTransId="{46F0EDA8-155A-494F-A94F-E83385F3208E}"/>
    <dgm:cxn modelId="{FA06110B-4C8E-4914-93DA-3ACF9F82B94C}" srcId="{5BC5276B-2612-4B52-9ABD-4B6830B746BE}" destId="{CA9D1BB6-8787-4422-A048-1A400C4125B1}" srcOrd="3" destOrd="0" parTransId="{6DB85C21-1FE4-47B1-BB31-38CB3E3D9795}" sibTransId="{DEBC2074-2682-4F6C-9877-AF5BBA28A438}"/>
    <dgm:cxn modelId="{0A990051-B26A-4A04-A90E-5660AA32010E}" type="presOf" srcId="{9D87825B-ED4E-44C7-A799-F284D23A2F6B}" destId="{8C315EDD-6011-46BE-93CA-A8FEBF5F1F7A}" srcOrd="0" destOrd="0" presId="urn:microsoft.com/office/officeart/2005/8/layout/hList1"/>
    <dgm:cxn modelId="{CC2C7F6F-9219-4EB5-AD55-1C036C839946}" type="presOf" srcId="{04598C76-3A90-4073-8D1D-86A07E36A3EE}" destId="{8C315EDD-6011-46BE-93CA-A8FEBF5F1F7A}" srcOrd="0" destOrd="6" presId="urn:microsoft.com/office/officeart/2005/8/layout/hList1"/>
    <dgm:cxn modelId="{F3333331-F200-484D-99A2-16AB2F291E97}" type="presOf" srcId="{F3BFC91F-C68D-4B22-9F40-043CE731EB25}" destId="{8C315EDD-6011-46BE-93CA-A8FEBF5F1F7A}" srcOrd="0" destOrd="2" presId="urn:microsoft.com/office/officeart/2005/8/layout/hList1"/>
    <dgm:cxn modelId="{8F1D9FEA-A118-4639-BAD3-FDC1984223F9}" srcId="{93337A0E-55AF-4DD9-9376-089B2AB99EA8}" destId="{CFE06DCB-32FF-44F7-A837-54A201D83CE9}" srcOrd="0" destOrd="0" parTransId="{F08F7014-EA1C-4C0D-A0DA-355C1A487324}" sibTransId="{BE44341C-9AD9-4C26-9EB3-C43C40F6B089}"/>
    <dgm:cxn modelId="{C0CC027B-5DCD-4980-8D5A-A71C5691112C}" srcId="{5BC5276B-2612-4B52-9ABD-4B6830B746BE}" destId="{7A6B36D7-5589-47A8-800B-863584FD5003}" srcOrd="5" destOrd="0" parTransId="{2E3D211A-6445-4DF1-9A8F-CD342657841A}" sibTransId="{1FB75D3B-F6C8-4C8F-9AF8-1211C893761F}"/>
    <dgm:cxn modelId="{4468424C-B602-43E2-8E68-EDE34B9848BB}" type="presOf" srcId="{1206BA1A-A599-449F-BA0C-70A261B1146D}" destId="{8C315EDD-6011-46BE-93CA-A8FEBF5F1F7A}" srcOrd="0" destOrd="1" presId="urn:microsoft.com/office/officeart/2005/8/layout/hList1"/>
    <dgm:cxn modelId="{60DE2684-4B21-447C-A1CC-CE20FA415F84}" type="presOf" srcId="{6C1D6F8C-C4BA-49F6-B2AB-93EC5254ADD9}" destId="{F5139E2F-C090-4A2E-8055-67137CA803F2}" srcOrd="0" destOrd="0" presId="urn:microsoft.com/office/officeart/2005/8/layout/hList1"/>
    <dgm:cxn modelId="{D2582DF1-F550-4431-A434-4C3166F55C14}" srcId="{6C1D6F8C-C4BA-49F6-B2AB-93EC5254ADD9}" destId="{93337A0E-55AF-4DD9-9376-089B2AB99EA8}" srcOrd="1" destOrd="0" parTransId="{939637FB-AF90-40B8-A4A1-45151CE2A811}" sibTransId="{F5BCA7BB-3824-4D27-9EA7-AA2A687B684F}"/>
    <dgm:cxn modelId="{31D24101-2B58-4D6F-AD2E-288118BA4794}" srcId="{5BC5276B-2612-4B52-9ABD-4B6830B746BE}" destId="{F3BFC91F-C68D-4B22-9F40-043CE731EB25}" srcOrd="2" destOrd="0" parTransId="{87BF4908-953D-40AB-95C3-2752BC5ABD75}" sibTransId="{7B00819C-D38D-4895-ABE4-EA056CFCB31E}"/>
    <dgm:cxn modelId="{9815E15F-A185-4B36-A49A-7676885084CF}" type="presOf" srcId="{CFE06DCB-32FF-44F7-A837-54A201D83CE9}" destId="{004BB67E-F6D9-41FB-8ACC-B1A4B52BB926}" srcOrd="0" destOrd="0" presId="urn:microsoft.com/office/officeart/2005/8/layout/hList1"/>
    <dgm:cxn modelId="{805A4346-6AEC-48E5-A687-C82F5C9F4A9B}" type="presParOf" srcId="{F5139E2F-C090-4A2E-8055-67137CA803F2}" destId="{0B167647-ACB1-4657-AA3B-B3E531D7933B}" srcOrd="0" destOrd="0" presId="urn:microsoft.com/office/officeart/2005/8/layout/hList1"/>
    <dgm:cxn modelId="{9E88FFF1-5E76-4F28-AC06-B54808D30240}" type="presParOf" srcId="{0B167647-ACB1-4657-AA3B-B3E531D7933B}" destId="{08D38E5C-7E8F-4338-B9AB-39849D98E316}" srcOrd="0" destOrd="0" presId="urn:microsoft.com/office/officeart/2005/8/layout/hList1"/>
    <dgm:cxn modelId="{BC98081B-B2E8-45A1-9874-4CB00D1A8E6F}" type="presParOf" srcId="{0B167647-ACB1-4657-AA3B-B3E531D7933B}" destId="{8C315EDD-6011-46BE-93CA-A8FEBF5F1F7A}" srcOrd="1" destOrd="0" presId="urn:microsoft.com/office/officeart/2005/8/layout/hList1"/>
    <dgm:cxn modelId="{4129DCC4-B410-4DA4-88FC-D7D808727B0C}" type="presParOf" srcId="{F5139E2F-C090-4A2E-8055-67137CA803F2}" destId="{9462B7C3-6168-4AC1-AE18-997C495C599A}" srcOrd="1" destOrd="0" presId="urn:microsoft.com/office/officeart/2005/8/layout/hList1"/>
    <dgm:cxn modelId="{0873FA90-B324-49FB-8E47-F898B11B24E7}" type="presParOf" srcId="{F5139E2F-C090-4A2E-8055-67137CA803F2}" destId="{F967B503-62E1-4AAB-B758-F16D94D8DEB2}" srcOrd="2" destOrd="0" presId="urn:microsoft.com/office/officeart/2005/8/layout/hList1"/>
    <dgm:cxn modelId="{E06B3A82-4E70-4053-8035-A98489589594}" type="presParOf" srcId="{F967B503-62E1-4AAB-B758-F16D94D8DEB2}" destId="{E96D8802-DEED-4043-B2EB-ADB10F3AD286}" srcOrd="0" destOrd="0" presId="urn:microsoft.com/office/officeart/2005/8/layout/hList1"/>
    <dgm:cxn modelId="{8D1CDE38-D3BF-496E-8215-F9317E52BC99}" type="presParOf" srcId="{F967B503-62E1-4AAB-B758-F16D94D8DEB2}" destId="{004BB67E-F6D9-41FB-8ACC-B1A4B52BB92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D1C9D-3340-4866-8F85-5A4453B8EA64}">
      <dsp:nvSpPr>
        <dsp:cNvPr id="0" name=""/>
        <dsp:cNvSpPr/>
      </dsp:nvSpPr>
      <dsp:spPr>
        <a:xfrm>
          <a:off x="0" y="2562"/>
          <a:ext cx="728062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26DAD3-F114-40C1-861C-410193DCA056}">
      <dsp:nvSpPr>
        <dsp:cNvPr id="0" name=""/>
        <dsp:cNvSpPr/>
      </dsp:nvSpPr>
      <dsp:spPr>
        <a:xfrm>
          <a:off x="0" y="2562"/>
          <a:ext cx="1456124" cy="5243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r>
            <a:rPr lang="es-ES" sz="2400" kern="1200" dirty="0" smtClean="0"/>
            <a:t>Violencia</a:t>
          </a:r>
          <a:endParaRPr lang="es-ES" sz="2000" kern="1200" dirty="0"/>
        </a:p>
      </dsp:txBody>
      <dsp:txXfrm>
        <a:off x="0" y="2562"/>
        <a:ext cx="1456124" cy="5243580"/>
      </dsp:txXfrm>
    </dsp:sp>
    <dsp:sp modelId="{95C662CC-BE15-4D34-9FC5-F38102BABAB6}">
      <dsp:nvSpPr>
        <dsp:cNvPr id="0" name=""/>
        <dsp:cNvSpPr/>
      </dsp:nvSpPr>
      <dsp:spPr>
        <a:xfrm>
          <a:off x="1565334" y="51977"/>
          <a:ext cx="5715289" cy="988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ES" sz="2200" kern="1200" dirty="0" smtClean="0"/>
            <a:t>Es estructural</a:t>
          </a:r>
          <a:endParaRPr lang="es-ES" sz="2200" kern="1200" dirty="0"/>
        </a:p>
      </dsp:txBody>
      <dsp:txXfrm>
        <a:off x="1565334" y="51977"/>
        <a:ext cx="5715289" cy="988291"/>
      </dsp:txXfrm>
    </dsp:sp>
    <dsp:sp modelId="{613EC44D-F1AB-43A4-A6B2-FBAD18CB8D90}">
      <dsp:nvSpPr>
        <dsp:cNvPr id="0" name=""/>
        <dsp:cNvSpPr/>
      </dsp:nvSpPr>
      <dsp:spPr>
        <a:xfrm>
          <a:off x="1456124" y="1040269"/>
          <a:ext cx="582449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6BE0EC-5073-4405-A51C-EE8CA38E7AC3}">
      <dsp:nvSpPr>
        <dsp:cNvPr id="0" name=""/>
        <dsp:cNvSpPr/>
      </dsp:nvSpPr>
      <dsp:spPr>
        <a:xfrm>
          <a:off x="1565334" y="1089684"/>
          <a:ext cx="5715289" cy="988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CL" sz="2200" kern="1200" dirty="0" smtClean="0"/>
            <a:t>Tiene un lugar histórico, es transversal e impone una dominación de lo masculino por sobre lo femenino (status masculino y exacción)</a:t>
          </a:r>
          <a:endParaRPr lang="es-ES" sz="2200" kern="1200" dirty="0"/>
        </a:p>
      </dsp:txBody>
      <dsp:txXfrm>
        <a:off x="1565334" y="1089684"/>
        <a:ext cx="5715289" cy="988291"/>
      </dsp:txXfrm>
    </dsp:sp>
    <dsp:sp modelId="{ADB7ADF1-22D0-4AF4-86EE-4F252FC6C5DA}">
      <dsp:nvSpPr>
        <dsp:cNvPr id="0" name=""/>
        <dsp:cNvSpPr/>
      </dsp:nvSpPr>
      <dsp:spPr>
        <a:xfrm>
          <a:off x="1456124" y="2077976"/>
          <a:ext cx="582449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A5103B-6576-4F9C-99FA-C37F83B4C734}">
      <dsp:nvSpPr>
        <dsp:cNvPr id="0" name=""/>
        <dsp:cNvSpPr/>
      </dsp:nvSpPr>
      <dsp:spPr>
        <a:xfrm>
          <a:off x="1565334" y="2127390"/>
          <a:ext cx="5715289" cy="988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CL" sz="2200" kern="1200" dirty="0" smtClean="0"/>
            <a:t>Es un dispositivo universal como medidas de </a:t>
          </a:r>
          <a:r>
            <a:rPr lang="es-CL" sz="2200" kern="1200" dirty="0" err="1" smtClean="0"/>
            <a:t>disciplinamiento</a:t>
          </a:r>
          <a:r>
            <a:rPr lang="es-CL" sz="2200" kern="1200" dirty="0" smtClean="0"/>
            <a:t> y control social que recae en los cuerpos feminizados.</a:t>
          </a:r>
        </a:p>
      </dsp:txBody>
      <dsp:txXfrm>
        <a:off x="1565334" y="2127390"/>
        <a:ext cx="5715289" cy="988291"/>
      </dsp:txXfrm>
    </dsp:sp>
    <dsp:sp modelId="{D7152901-E0F4-4D7C-9392-D32C593D15E0}">
      <dsp:nvSpPr>
        <dsp:cNvPr id="0" name=""/>
        <dsp:cNvSpPr/>
      </dsp:nvSpPr>
      <dsp:spPr>
        <a:xfrm>
          <a:off x="1456124" y="3115682"/>
          <a:ext cx="582449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5BED1B-37DA-4657-A779-315FD651C3DD}">
      <dsp:nvSpPr>
        <dsp:cNvPr id="0" name=""/>
        <dsp:cNvSpPr/>
      </dsp:nvSpPr>
      <dsp:spPr>
        <a:xfrm>
          <a:off x="1565334" y="3165097"/>
          <a:ext cx="5715289" cy="988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CL" sz="2200" kern="1200" dirty="0" smtClean="0"/>
            <a:t>“Pedagogía de la Crueldad”  hacia todo lo que desestabiliza el Capitalismo patriarcal - Mandato de la masculinidad </a:t>
          </a:r>
        </a:p>
      </dsp:txBody>
      <dsp:txXfrm>
        <a:off x="1565334" y="3165097"/>
        <a:ext cx="5715289" cy="988291"/>
      </dsp:txXfrm>
    </dsp:sp>
    <dsp:sp modelId="{CF8D2BD1-4815-4DAC-910C-D0C11985E305}">
      <dsp:nvSpPr>
        <dsp:cNvPr id="0" name=""/>
        <dsp:cNvSpPr/>
      </dsp:nvSpPr>
      <dsp:spPr>
        <a:xfrm>
          <a:off x="1456124" y="4153389"/>
          <a:ext cx="582449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A2DA37-2FA6-4BE7-B4FF-5831008C3C7D}">
      <dsp:nvSpPr>
        <dsp:cNvPr id="0" name=""/>
        <dsp:cNvSpPr/>
      </dsp:nvSpPr>
      <dsp:spPr>
        <a:xfrm>
          <a:off x="1565334" y="4202803"/>
          <a:ext cx="5715289" cy="988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endParaRPr lang="es-CL" sz="2200" kern="1200" dirty="0"/>
        </a:p>
      </dsp:txBody>
      <dsp:txXfrm>
        <a:off x="1565334" y="4202803"/>
        <a:ext cx="5715289" cy="988291"/>
      </dsp:txXfrm>
    </dsp:sp>
    <dsp:sp modelId="{3C4A1860-5545-4416-BD08-9D253D86CB88}">
      <dsp:nvSpPr>
        <dsp:cNvPr id="0" name=""/>
        <dsp:cNvSpPr/>
      </dsp:nvSpPr>
      <dsp:spPr>
        <a:xfrm>
          <a:off x="1456124" y="5191095"/>
          <a:ext cx="582449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E111F-7934-423B-85EF-AD43C56AFF91}">
      <dsp:nvSpPr>
        <dsp:cNvPr id="0" name=""/>
        <dsp:cNvSpPr/>
      </dsp:nvSpPr>
      <dsp:spPr>
        <a:xfrm>
          <a:off x="2003312" y="299694"/>
          <a:ext cx="2276627" cy="2276627"/>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CL" sz="2000" kern="1200" dirty="0" smtClean="0"/>
            <a:t>Protector</a:t>
          </a:r>
          <a:endParaRPr lang="es-CL" sz="2000" kern="1200" dirty="0"/>
        </a:p>
      </dsp:txBody>
      <dsp:txXfrm>
        <a:off x="2670121" y="966503"/>
        <a:ext cx="1609818" cy="1609818"/>
      </dsp:txXfrm>
    </dsp:sp>
    <dsp:sp modelId="{573F61CE-A44D-44AE-A53D-ED259A1F3C8C}">
      <dsp:nvSpPr>
        <dsp:cNvPr id="0" name=""/>
        <dsp:cNvSpPr/>
      </dsp:nvSpPr>
      <dsp:spPr>
        <a:xfrm rot="5400000">
          <a:off x="4385095" y="299694"/>
          <a:ext cx="2276627" cy="2276627"/>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CL" sz="2000" kern="1200" dirty="0" smtClean="0"/>
            <a:t>Proveedor</a:t>
          </a:r>
          <a:endParaRPr lang="es-CL" sz="2000" kern="1200" dirty="0"/>
        </a:p>
      </dsp:txBody>
      <dsp:txXfrm rot="-5400000">
        <a:off x="4385095" y="966503"/>
        <a:ext cx="1609818" cy="1609818"/>
      </dsp:txXfrm>
    </dsp:sp>
    <dsp:sp modelId="{88E68408-703A-4031-8166-95985A1675D3}">
      <dsp:nvSpPr>
        <dsp:cNvPr id="0" name=""/>
        <dsp:cNvSpPr/>
      </dsp:nvSpPr>
      <dsp:spPr>
        <a:xfrm rot="10800000">
          <a:off x="4385095" y="2681478"/>
          <a:ext cx="2276627" cy="2276627"/>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CL" sz="2000" kern="1200" dirty="0" smtClean="0"/>
            <a:t>Prestigio</a:t>
          </a:r>
          <a:endParaRPr lang="es-CL" sz="2000" kern="1200" dirty="0"/>
        </a:p>
      </dsp:txBody>
      <dsp:txXfrm rot="10800000">
        <a:off x="4385095" y="2681478"/>
        <a:ext cx="1609818" cy="1609818"/>
      </dsp:txXfrm>
    </dsp:sp>
    <dsp:sp modelId="{FC2C3A5A-F3E2-4EFF-A433-2C3CA9A63F60}">
      <dsp:nvSpPr>
        <dsp:cNvPr id="0" name=""/>
        <dsp:cNvSpPr/>
      </dsp:nvSpPr>
      <dsp:spPr>
        <a:xfrm rot="16200000">
          <a:off x="2003312" y="2681478"/>
          <a:ext cx="2276627" cy="2276627"/>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CL" sz="2000" kern="1200" dirty="0" smtClean="0"/>
            <a:t>Procreador</a:t>
          </a:r>
          <a:endParaRPr lang="es-CL" sz="2000" kern="1200" dirty="0"/>
        </a:p>
      </dsp:txBody>
      <dsp:txXfrm rot="5400000">
        <a:off x="2670121" y="2681478"/>
        <a:ext cx="1609818" cy="1609818"/>
      </dsp:txXfrm>
    </dsp:sp>
    <dsp:sp modelId="{9A603DB9-8C6C-4848-BB1F-E24793ED1400}">
      <dsp:nvSpPr>
        <dsp:cNvPr id="0" name=""/>
        <dsp:cNvSpPr/>
      </dsp:nvSpPr>
      <dsp:spPr>
        <a:xfrm>
          <a:off x="3939496" y="2155698"/>
          <a:ext cx="786041" cy="683514"/>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1A50DB-A73B-41A3-BC6C-CCEF62BB5750}">
      <dsp:nvSpPr>
        <dsp:cNvPr id="0" name=""/>
        <dsp:cNvSpPr/>
      </dsp:nvSpPr>
      <dsp:spPr>
        <a:xfrm rot="10800000">
          <a:off x="3939496" y="2418588"/>
          <a:ext cx="786041" cy="683514"/>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97877-061B-43DC-9342-8698B933A53E}">
      <dsp:nvSpPr>
        <dsp:cNvPr id="0" name=""/>
        <dsp:cNvSpPr/>
      </dsp:nvSpPr>
      <dsp:spPr>
        <a:xfrm>
          <a:off x="1679412" y="2912444"/>
          <a:ext cx="1591716" cy="1591799"/>
        </a:xfrm>
        <a:prstGeom prst="ellipse">
          <a:avLst/>
        </a:prstGeom>
        <a:solidFill>
          <a:schemeClr val="accent1">
            <a:shade val="8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BBE25C-4672-4127-8AF4-A7BDDEF29DBB}">
      <dsp:nvSpPr>
        <dsp:cNvPr id="0" name=""/>
        <dsp:cNvSpPr/>
      </dsp:nvSpPr>
      <dsp:spPr>
        <a:xfrm>
          <a:off x="2694606" y="1740439"/>
          <a:ext cx="472625" cy="472495"/>
        </a:xfrm>
        <a:prstGeom prst="donut">
          <a:avLst>
            <a:gd name="adj" fmla="val 7460"/>
          </a:avLst>
        </a:prstGeom>
        <a:solidFill>
          <a:schemeClr val="accent1">
            <a:shade val="80000"/>
            <a:hueOff val="0"/>
            <a:satOff val="0"/>
            <a:lumOff val="3143"/>
            <a:alphaOff val="0"/>
          </a:schemeClr>
        </a:solidFill>
        <a:ln w="25400" cap="flat" cmpd="sng" algn="ctr">
          <a:solidFill>
            <a:schemeClr val="accent1">
              <a:shade val="80000"/>
              <a:hueOff val="0"/>
              <a:satOff val="0"/>
              <a:lumOff val="314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49A7B7-97C0-490C-9F7A-589B33F83A8A}">
      <dsp:nvSpPr>
        <dsp:cNvPr id="0" name=""/>
        <dsp:cNvSpPr/>
      </dsp:nvSpPr>
      <dsp:spPr>
        <a:xfrm>
          <a:off x="1740527" y="2973701"/>
          <a:ext cx="1469485" cy="1469284"/>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3309A5-F4AE-4628-B46B-ED4D959F6873}">
      <dsp:nvSpPr>
        <dsp:cNvPr id="0" name=""/>
        <dsp:cNvSpPr/>
      </dsp:nvSpPr>
      <dsp:spPr>
        <a:xfrm>
          <a:off x="3386568" y="3213327"/>
          <a:ext cx="832527" cy="832834"/>
        </a:xfrm>
        <a:prstGeom prst="ellipse">
          <a:avLst/>
        </a:prstGeom>
        <a:solidFill>
          <a:schemeClr val="accent1">
            <a:shade val="80000"/>
            <a:hueOff val="0"/>
            <a:satOff val="0"/>
            <a:lumOff val="6287"/>
            <a:alphaOff val="0"/>
          </a:schemeClr>
        </a:solidFill>
        <a:ln w="25400" cap="flat" cmpd="sng" algn="ctr">
          <a:solidFill>
            <a:schemeClr val="accent1">
              <a:shade val="80000"/>
              <a:hueOff val="0"/>
              <a:satOff val="0"/>
              <a:lumOff val="628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69996E-A23A-4350-B08D-CFFFFDB23735}">
      <dsp:nvSpPr>
        <dsp:cNvPr id="0" name=""/>
        <dsp:cNvSpPr/>
      </dsp:nvSpPr>
      <dsp:spPr>
        <a:xfrm>
          <a:off x="3435460" y="3262423"/>
          <a:ext cx="734742" cy="734642"/>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462448-5A75-4D0C-801E-EBFA9FC556FE}">
      <dsp:nvSpPr>
        <dsp:cNvPr id="0" name=""/>
        <dsp:cNvSpPr/>
      </dsp:nvSpPr>
      <dsp:spPr>
        <a:xfrm>
          <a:off x="3060619" y="2038170"/>
          <a:ext cx="1068161" cy="1067956"/>
        </a:xfrm>
        <a:prstGeom prst="ellipse">
          <a:avLst/>
        </a:prstGeom>
        <a:solidFill>
          <a:schemeClr val="accent1">
            <a:shade val="80000"/>
            <a:hueOff val="0"/>
            <a:satOff val="0"/>
            <a:lumOff val="9430"/>
            <a:alphaOff val="0"/>
          </a:schemeClr>
        </a:solidFill>
        <a:ln w="25400" cap="flat" cmpd="sng" algn="ctr">
          <a:solidFill>
            <a:schemeClr val="accent1">
              <a:shade val="80000"/>
              <a:hueOff val="0"/>
              <a:satOff val="0"/>
              <a:lumOff val="94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BA3B54-F312-4E42-AD84-788CEDA5A5B9}">
      <dsp:nvSpPr>
        <dsp:cNvPr id="0" name=""/>
        <dsp:cNvSpPr/>
      </dsp:nvSpPr>
      <dsp:spPr>
        <a:xfrm>
          <a:off x="4359661" y="87382"/>
          <a:ext cx="349715" cy="349979"/>
        </a:xfrm>
        <a:prstGeom prst="donut">
          <a:avLst>
            <a:gd name="adj" fmla="val 7460"/>
          </a:avLst>
        </a:prstGeom>
        <a:solidFill>
          <a:schemeClr val="accent1">
            <a:shade val="80000"/>
            <a:hueOff val="0"/>
            <a:satOff val="0"/>
            <a:lumOff val="12573"/>
            <a:alphaOff val="0"/>
          </a:schemeClr>
        </a:solidFill>
        <a:ln w="25400" cap="flat" cmpd="sng" algn="ctr">
          <a:solidFill>
            <a:schemeClr val="accent1">
              <a:shade val="80000"/>
              <a:hueOff val="0"/>
              <a:satOff val="0"/>
              <a:lumOff val="125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EF1A16-F3FE-4E33-9B41-D5E603B96D21}">
      <dsp:nvSpPr>
        <dsp:cNvPr id="0" name=""/>
        <dsp:cNvSpPr/>
      </dsp:nvSpPr>
      <dsp:spPr>
        <a:xfrm>
          <a:off x="4884574" y="0"/>
          <a:ext cx="175197" cy="174764"/>
        </a:xfrm>
        <a:prstGeom prst="donut">
          <a:avLst>
            <a:gd name="adj" fmla="val 7460"/>
          </a:avLst>
        </a:prstGeom>
        <a:solidFill>
          <a:schemeClr val="accent1">
            <a:shade val="80000"/>
            <a:hueOff val="0"/>
            <a:satOff val="0"/>
            <a:lumOff val="15717"/>
            <a:alphaOff val="0"/>
          </a:schemeClr>
        </a:solidFill>
        <a:ln w="25400" cap="flat" cmpd="sng" algn="ctr">
          <a:solidFill>
            <a:schemeClr val="accent1">
              <a:shade val="80000"/>
              <a:hueOff val="0"/>
              <a:satOff val="0"/>
              <a:lumOff val="1571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F1A9D1-DE95-4C2E-8D82-7D613FA1117C}">
      <dsp:nvSpPr>
        <dsp:cNvPr id="0" name=""/>
        <dsp:cNvSpPr/>
      </dsp:nvSpPr>
      <dsp:spPr>
        <a:xfrm>
          <a:off x="3116981" y="2094473"/>
          <a:ext cx="955437" cy="954899"/>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125B31-CB53-4FF3-8B23-1FB0553A7AD1}">
      <dsp:nvSpPr>
        <dsp:cNvPr id="0" name=""/>
        <dsp:cNvSpPr/>
      </dsp:nvSpPr>
      <dsp:spPr>
        <a:xfrm>
          <a:off x="3180134" y="1088225"/>
          <a:ext cx="749002" cy="748605"/>
        </a:xfrm>
        <a:prstGeom prst="ellipse">
          <a:avLst/>
        </a:prstGeom>
        <a:solidFill>
          <a:schemeClr val="accent1">
            <a:shade val="80000"/>
            <a:hueOff val="0"/>
            <a:satOff val="0"/>
            <a:lumOff val="18860"/>
            <a:alphaOff val="0"/>
          </a:schemeClr>
        </a:solidFill>
        <a:ln w="25400" cap="flat" cmpd="sng" algn="ctr">
          <a:solidFill>
            <a:schemeClr val="accent1">
              <a:shade val="80000"/>
              <a:hueOff val="0"/>
              <a:satOff val="0"/>
              <a:lumOff val="1886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BF48C6-D0CF-44A9-BCC3-7AC9316B7ED6}">
      <dsp:nvSpPr>
        <dsp:cNvPr id="0" name=""/>
        <dsp:cNvSpPr/>
      </dsp:nvSpPr>
      <dsp:spPr>
        <a:xfrm>
          <a:off x="4272062" y="4023190"/>
          <a:ext cx="262117" cy="262597"/>
        </a:xfrm>
        <a:prstGeom prst="donut">
          <a:avLst>
            <a:gd name="adj" fmla="val 7460"/>
          </a:avLst>
        </a:prstGeom>
        <a:solidFill>
          <a:schemeClr val="accent1">
            <a:shade val="80000"/>
            <a:hueOff val="0"/>
            <a:satOff val="0"/>
            <a:lumOff val="22004"/>
            <a:alphaOff val="0"/>
          </a:schemeClr>
        </a:solidFill>
        <a:ln w="25400" cap="flat" cmpd="sng" algn="ctr">
          <a:solidFill>
            <a:schemeClr val="accent1">
              <a:shade val="80000"/>
              <a:hueOff val="0"/>
              <a:satOff val="0"/>
              <a:lumOff val="2200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FA10A2-86E6-4DEA-B692-54C6CB9D1DBC}">
      <dsp:nvSpPr>
        <dsp:cNvPr id="0" name=""/>
        <dsp:cNvSpPr/>
      </dsp:nvSpPr>
      <dsp:spPr>
        <a:xfrm>
          <a:off x="3224273" y="1131916"/>
          <a:ext cx="660725" cy="660772"/>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AD337D-0C1E-4E59-8A78-D707339E153D}">
      <dsp:nvSpPr>
        <dsp:cNvPr id="0" name=""/>
        <dsp:cNvSpPr/>
      </dsp:nvSpPr>
      <dsp:spPr>
        <a:xfrm>
          <a:off x="3705047" y="388265"/>
          <a:ext cx="693999" cy="694104"/>
        </a:xfrm>
        <a:prstGeom prst="ellipse">
          <a:avLst/>
        </a:prstGeom>
        <a:solidFill>
          <a:schemeClr val="accent1">
            <a:shade val="80000"/>
            <a:hueOff val="0"/>
            <a:satOff val="0"/>
            <a:lumOff val="25147"/>
            <a:alphaOff val="0"/>
          </a:schemeClr>
        </a:solidFill>
        <a:ln w="25400" cap="flat" cmpd="sng" algn="ctr">
          <a:solidFill>
            <a:schemeClr val="accent1">
              <a:shade val="80000"/>
              <a:hueOff val="0"/>
              <a:satOff val="0"/>
              <a:lumOff val="251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B61ED0-6505-4B28-8236-CEE76900F084}">
      <dsp:nvSpPr>
        <dsp:cNvPr id="0" name=""/>
        <dsp:cNvSpPr/>
      </dsp:nvSpPr>
      <dsp:spPr>
        <a:xfrm>
          <a:off x="3745791" y="429254"/>
          <a:ext cx="612511" cy="612126"/>
        </a:xfrm>
        <a:prstGeom prst="ellipse">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B32FA8-22F8-4E05-BD35-32EBD942EF5D}">
      <dsp:nvSpPr>
        <dsp:cNvPr id="0" name=""/>
        <dsp:cNvSpPr/>
      </dsp:nvSpPr>
      <dsp:spPr>
        <a:xfrm>
          <a:off x="105351" y="2094473"/>
          <a:ext cx="2361770" cy="74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 numCol="1" spcCol="1270" anchor="b" anchorCtr="0">
          <a:noAutofit/>
        </a:bodyPr>
        <a:lstStyle/>
        <a:p>
          <a:pPr lvl="0" algn="r" defTabSz="622300">
            <a:lnSpc>
              <a:spcPct val="90000"/>
            </a:lnSpc>
            <a:spcBef>
              <a:spcPct val="0"/>
            </a:spcBef>
            <a:spcAft>
              <a:spcPct val="35000"/>
            </a:spcAft>
          </a:pPr>
          <a:r>
            <a:rPr lang="es-ES" sz="1400" kern="1200" dirty="0"/>
            <a:t>Represión de las emociones </a:t>
          </a:r>
        </a:p>
      </dsp:txBody>
      <dsp:txXfrm>
        <a:off x="105351" y="2094473"/>
        <a:ext cx="2361770" cy="743200"/>
      </dsp:txXfrm>
    </dsp:sp>
    <dsp:sp modelId="{737C1CE6-3896-4B00-9DA8-9F4495F1C499}">
      <dsp:nvSpPr>
        <dsp:cNvPr id="0" name=""/>
        <dsp:cNvSpPr/>
      </dsp:nvSpPr>
      <dsp:spPr>
        <a:xfrm>
          <a:off x="4390897" y="3262423"/>
          <a:ext cx="2361770" cy="734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es-ES" sz="1400" kern="1200" dirty="0"/>
            <a:t>La masculinidad como homofobia</a:t>
          </a:r>
        </a:p>
      </dsp:txBody>
      <dsp:txXfrm>
        <a:off x="4390897" y="3262423"/>
        <a:ext cx="2361770" cy="734642"/>
      </dsp:txXfrm>
    </dsp:sp>
    <dsp:sp modelId="{E73108A9-A6D7-4D84-9A82-FD75F2545817}">
      <dsp:nvSpPr>
        <dsp:cNvPr id="0" name=""/>
        <dsp:cNvSpPr/>
      </dsp:nvSpPr>
      <dsp:spPr>
        <a:xfrm>
          <a:off x="4303299" y="2094473"/>
          <a:ext cx="2361770" cy="954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es-ES" sz="1400" kern="1200" dirty="0"/>
            <a:t>Obligatoria, competitiva , violenta, mutilada, </a:t>
          </a:r>
          <a:r>
            <a:rPr lang="es-ES" sz="1400" kern="1200" dirty="0" err="1"/>
            <a:t>homófoba</a:t>
          </a:r>
          <a:r>
            <a:rPr lang="es-ES" sz="1400" kern="1200" dirty="0"/>
            <a:t> </a:t>
          </a:r>
        </a:p>
      </dsp:txBody>
      <dsp:txXfrm>
        <a:off x="4303299" y="2094473"/>
        <a:ext cx="2361770" cy="954899"/>
      </dsp:txXfrm>
    </dsp:sp>
    <dsp:sp modelId="{1A9EB70C-C794-4E7D-AF3E-369DDF4F24D7}">
      <dsp:nvSpPr>
        <dsp:cNvPr id="0" name=""/>
        <dsp:cNvSpPr/>
      </dsp:nvSpPr>
      <dsp:spPr>
        <a:xfrm>
          <a:off x="4096865" y="1131916"/>
          <a:ext cx="2361770" cy="66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es-ES" sz="1400" kern="1200" dirty="0"/>
            <a:t>Rol de proveedor</a:t>
          </a:r>
        </a:p>
      </dsp:txBody>
      <dsp:txXfrm>
        <a:off x="4096865" y="1131916"/>
        <a:ext cx="2361770" cy="660772"/>
      </dsp:txXfrm>
    </dsp:sp>
    <dsp:sp modelId="{7E573258-F456-4A86-B9C1-41998222154A}">
      <dsp:nvSpPr>
        <dsp:cNvPr id="0" name=""/>
        <dsp:cNvSpPr/>
      </dsp:nvSpPr>
      <dsp:spPr>
        <a:xfrm>
          <a:off x="4534179" y="429254"/>
          <a:ext cx="2361770" cy="612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es-ES" sz="1400" kern="1200" dirty="0"/>
            <a:t>Violencia como recurso para recuperar el poder y el control</a:t>
          </a:r>
        </a:p>
      </dsp:txBody>
      <dsp:txXfrm>
        <a:off x="4534179" y="429254"/>
        <a:ext cx="2361770" cy="6121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38E5C-7E8F-4338-B9AB-39849D98E316}">
      <dsp:nvSpPr>
        <dsp:cNvPr id="0" name=""/>
        <dsp:cNvSpPr/>
      </dsp:nvSpPr>
      <dsp:spPr>
        <a:xfrm>
          <a:off x="28" y="35254"/>
          <a:ext cx="2771981"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s-CL" sz="1900" kern="1200" dirty="0" smtClean="0"/>
            <a:t>Acoso laboral</a:t>
          </a:r>
          <a:endParaRPr lang="es-ES" sz="1900" kern="1200" dirty="0"/>
        </a:p>
      </dsp:txBody>
      <dsp:txXfrm>
        <a:off x="28" y="35254"/>
        <a:ext cx="2771981" cy="547200"/>
      </dsp:txXfrm>
    </dsp:sp>
    <dsp:sp modelId="{8C315EDD-6011-46BE-93CA-A8FEBF5F1F7A}">
      <dsp:nvSpPr>
        <dsp:cNvPr id="0" name=""/>
        <dsp:cNvSpPr/>
      </dsp:nvSpPr>
      <dsp:spPr>
        <a:xfrm>
          <a:off x="28" y="582454"/>
          <a:ext cx="2771981" cy="575008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CL" sz="1900" kern="1200" dirty="0" smtClean="0"/>
            <a:t>Agresión física, gritar, insultar o amenazar</a:t>
          </a:r>
          <a:endParaRPr lang="es-ES" sz="1900" kern="1200" dirty="0"/>
        </a:p>
        <a:p>
          <a:pPr marL="171450" lvl="1" indent="-171450" algn="l" defTabSz="844550">
            <a:lnSpc>
              <a:spcPct val="90000"/>
            </a:lnSpc>
            <a:spcBef>
              <a:spcPct val="0"/>
            </a:spcBef>
            <a:spcAft>
              <a:spcPct val="15000"/>
            </a:spcAft>
            <a:buChar char="••"/>
          </a:pPr>
          <a:r>
            <a:rPr lang="es-CL" sz="1900" kern="1200" smtClean="0"/>
            <a:t>Molestias o burlas insistentes</a:t>
          </a:r>
          <a:endParaRPr lang="es-CL" sz="1900" kern="1200" dirty="0"/>
        </a:p>
        <a:p>
          <a:pPr marL="171450" lvl="1" indent="-171450" algn="l" defTabSz="844550">
            <a:lnSpc>
              <a:spcPct val="90000"/>
            </a:lnSpc>
            <a:spcBef>
              <a:spcPct val="0"/>
            </a:spcBef>
            <a:spcAft>
              <a:spcPct val="15000"/>
            </a:spcAft>
            <a:buChar char="••"/>
          </a:pPr>
          <a:r>
            <a:rPr lang="es-CL" sz="1900" kern="1200" smtClean="0"/>
            <a:t>Ignorar o excluir</a:t>
          </a:r>
          <a:endParaRPr lang="es-CL" sz="1900" kern="1200" dirty="0"/>
        </a:p>
        <a:p>
          <a:pPr marL="171450" lvl="1" indent="-171450" algn="l" defTabSz="844550">
            <a:lnSpc>
              <a:spcPct val="90000"/>
            </a:lnSpc>
            <a:spcBef>
              <a:spcPct val="0"/>
            </a:spcBef>
            <a:spcAft>
              <a:spcPct val="15000"/>
            </a:spcAft>
            <a:buChar char="••"/>
          </a:pPr>
          <a:r>
            <a:rPr lang="es-CL" sz="1900" kern="1200" dirty="0" smtClean="0"/>
            <a:t>Criticas constantes a trabajo, ideas, propuestas o soluciones</a:t>
          </a:r>
          <a:endParaRPr lang="es-CL" sz="1900" kern="1200" dirty="0"/>
        </a:p>
        <a:p>
          <a:pPr marL="171450" lvl="1" indent="-171450" algn="l" defTabSz="844550">
            <a:lnSpc>
              <a:spcPct val="90000"/>
            </a:lnSpc>
            <a:spcBef>
              <a:spcPct val="0"/>
            </a:spcBef>
            <a:spcAft>
              <a:spcPct val="15000"/>
            </a:spcAft>
            <a:buChar char="••"/>
          </a:pPr>
          <a:r>
            <a:rPr lang="es-CL" sz="1900" kern="1200" smtClean="0"/>
            <a:t>Asignar tareas y objetivos imposibles de cumplir</a:t>
          </a:r>
          <a:endParaRPr lang="es-CL" sz="1900" kern="1200" dirty="0"/>
        </a:p>
        <a:p>
          <a:pPr marL="171450" lvl="1" indent="-171450" algn="l" defTabSz="844550">
            <a:lnSpc>
              <a:spcPct val="90000"/>
            </a:lnSpc>
            <a:spcBef>
              <a:spcPct val="0"/>
            </a:spcBef>
            <a:spcAft>
              <a:spcPct val="15000"/>
            </a:spcAft>
            <a:buChar char="••"/>
          </a:pPr>
          <a:r>
            <a:rPr lang="es-CL" sz="1900" kern="1200" smtClean="0"/>
            <a:t>Sobrecargar selectivamente de trabajo</a:t>
          </a:r>
          <a:endParaRPr lang="es-CL" sz="1900" kern="1200" dirty="0"/>
        </a:p>
        <a:p>
          <a:pPr marL="171450" lvl="1" indent="-171450" algn="l" defTabSz="844550">
            <a:lnSpc>
              <a:spcPct val="90000"/>
            </a:lnSpc>
            <a:spcBef>
              <a:spcPct val="0"/>
            </a:spcBef>
            <a:spcAft>
              <a:spcPct val="15000"/>
            </a:spcAft>
            <a:buChar char="••"/>
          </a:pPr>
          <a:r>
            <a:rPr lang="es-CL" sz="1900" kern="1200" smtClean="0"/>
            <a:t>Retener información crucial para inducir a error</a:t>
          </a:r>
          <a:endParaRPr lang="es-CL" sz="1900" kern="1200" dirty="0"/>
        </a:p>
      </dsp:txBody>
      <dsp:txXfrm>
        <a:off x="28" y="582454"/>
        <a:ext cx="2771981" cy="5750088"/>
      </dsp:txXfrm>
    </dsp:sp>
    <dsp:sp modelId="{E96D8802-DEED-4043-B2EB-ADB10F3AD286}">
      <dsp:nvSpPr>
        <dsp:cNvPr id="0" name=""/>
        <dsp:cNvSpPr/>
      </dsp:nvSpPr>
      <dsp:spPr>
        <a:xfrm>
          <a:off x="3160087" y="35254"/>
          <a:ext cx="2771981"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s-CL" sz="1900" kern="1200" dirty="0" smtClean="0"/>
            <a:t>Acoso Sexual</a:t>
          </a:r>
          <a:endParaRPr lang="es-CL" sz="1900" kern="1200" dirty="0"/>
        </a:p>
      </dsp:txBody>
      <dsp:txXfrm>
        <a:off x="3160087" y="35254"/>
        <a:ext cx="2771981" cy="547200"/>
      </dsp:txXfrm>
    </dsp:sp>
    <dsp:sp modelId="{004BB67E-F6D9-41FB-8ACC-B1A4B52BB926}">
      <dsp:nvSpPr>
        <dsp:cNvPr id="0" name=""/>
        <dsp:cNvSpPr/>
      </dsp:nvSpPr>
      <dsp:spPr>
        <a:xfrm>
          <a:off x="3160087" y="582454"/>
          <a:ext cx="2771981" cy="575008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CL" sz="1900" b="1" kern="1200" smtClean="0"/>
            <a:t>Físico:  </a:t>
          </a:r>
          <a:r>
            <a:rPr lang="es-CL" sz="1900" kern="1200" smtClean="0"/>
            <a:t>Acercamientos o contactos físicos de carácter sexual indebido</a:t>
          </a:r>
          <a:endParaRPr lang="es-CL" sz="1900" kern="1200" dirty="0"/>
        </a:p>
        <a:p>
          <a:pPr marL="171450" lvl="1" indent="-171450" algn="l" defTabSz="844550">
            <a:lnSpc>
              <a:spcPct val="90000"/>
            </a:lnSpc>
            <a:spcBef>
              <a:spcPct val="0"/>
            </a:spcBef>
            <a:spcAft>
              <a:spcPct val="15000"/>
            </a:spcAft>
            <a:buChar char="••"/>
          </a:pPr>
          <a:r>
            <a:rPr lang="es-CL" sz="1900" b="1" kern="1200" smtClean="0"/>
            <a:t>Verbal</a:t>
          </a:r>
          <a:r>
            <a:rPr lang="es-CL" sz="1900" kern="1200" smtClean="0"/>
            <a:t>: insinuaciones, proposiciones o presión para la actividad sexual, insistencia en actividad social fuera del trabajo. Coqueteos o insinuaciones obscenas.</a:t>
          </a:r>
          <a:endParaRPr lang="es-CL" sz="1900" kern="1200" dirty="0"/>
        </a:p>
        <a:p>
          <a:pPr marL="171450" lvl="1" indent="-171450" algn="l" defTabSz="844550">
            <a:lnSpc>
              <a:spcPct val="90000"/>
            </a:lnSpc>
            <a:spcBef>
              <a:spcPct val="0"/>
            </a:spcBef>
            <a:spcAft>
              <a:spcPct val="15000"/>
            </a:spcAft>
            <a:buChar char="••"/>
          </a:pPr>
          <a:r>
            <a:rPr lang="es-CL" sz="1900" b="1" kern="1200" smtClean="0"/>
            <a:t>No verbal: </a:t>
          </a:r>
          <a:r>
            <a:rPr lang="es-CL" sz="1900" kern="1200" smtClean="0"/>
            <a:t>exhibición de fotos sexualmente sugestivas, objetos o materiales escritos, miradas obscenas, silbidos o gestos que hacen pensar en sexo</a:t>
          </a:r>
          <a:endParaRPr lang="es-CL" sz="1900" kern="1200" dirty="0"/>
        </a:p>
        <a:p>
          <a:pPr marL="171450" lvl="1" indent="-171450" algn="l" defTabSz="844550">
            <a:lnSpc>
              <a:spcPct val="90000"/>
            </a:lnSpc>
            <a:spcBef>
              <a:spcPct val="0"/>
            </a:spcBef>
            <a:spcAft>
              <a:spcPct val="15000"/>
            </a:spcAft>
            <a:buChar char="••"/>
          </a:pPr>
          <a:r>
            <a:rPr lang="es-CL" sz="1900" b="1" kern="1200" smtClean="0"/>
            <a:t>Violación o coacción constituyen delito</a:t>
          </a:r>
          <a:endParaRPr lang="es-CL" sz="1900" b="1" kern="1200" dirty="0"/>
        </a:p>
      </dsp:txBody>
      <dsp:txXfrm>
        <a:off x="3160087" y="582454"/>
        <a:ext cx="2771981" cy="575008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1E2AAC-DBC6-4299-A233-1A45F446C0A4}" type="datetimeFigureOut">
              <a:rPr lang="es-CL" smtClean="0"/>
              <a:t>23-01-2020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F9F0EB-4010-4B0B-9530-2C6E64176C5A}" type="slidenum">
              <a:rPr lang="es-CL" smtClean="0"/>
              <a:t>‹Nº›</a:t>
            </a:fld>
            <a:endParaRPr lang="es-CL"/>
          </a:p>
        </p:txBody>
      </p:sp>
    </p:spTree>
    <p:extLst>
      <p:ext uri="{BB962C8B-B14F-4D97-AF65-F5344CB8AC3E}">
        <p14:creationId xmlns:p14="http://schemas.microsoft.com/office/powerpoint/2010/main" val="4104298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DF9F0EB-4010-4B0B-9530-2C6E64176C5A}" type="slidenum">
              <a:rPr lang="es-CL" smtClean="0"/>
              <a:t>24</a:t>
            </a:fld>
            <a:endParaRPr lang="es-CL"/>
          </a:p>
        </p:txBody>
      </p:sp>
    </p:spTree>
    <p:extLst>
      <p:ext uri="{BB962C8B-B14F-4D97-AF65-F5344CB8AC3E}">
        <p14:creationId xmlns:p14="http://schemas.microsoft.com/office/powerpoint/2010/main" val="2478076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DF9F0EB-4010-4B0B-9530-2C6E64176C5A}" type="slidenum">
              <a:rPr lang="es-CL" smtClean="0"/>
              <a:t>29</a:t>
            </a:fld>
            <a:endParaRPr lang="es-CL"/>
          </a:p>
        </p:txBody>
      </p:sp>
    </p:spTree>
    <p:extLst>
      <p:ext uri="{BB962C8B-B14F-4D97-AF65-F5344CB8AC3E}">
        <p14:creationId xmlns:p14="http://schemas.microsoft.com/office/powerpoint/2010/main" val="1724509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t>23/01/2020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t>23/01/2020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t>23/01/2020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t>23/01/2020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t>23/01/2020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A847CFC-816F-41D0-AAC0-9BF4FEBC753E}" type="datetimeFigureOut">
              <a:rPr lang="es-ES" smtClean="0"/>
              <a:t>23/01/2020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7A847CFC-816F-41D0-AAC0-9BF4FEBC753E}" type="datetimeFigureOut">
              <a:rPr lang="es-ES" smtClean="0"/>
              <a:t>23/01/2020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7A847CFC-816F-41D0-AAC0-9BF4FEBC753E}" type="datetimeFigureOut">
              <a:rPr lang="es-ES" smtClean="0"/>
              <a:t>23/01/2020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47CFC-816F-41D0-AAC0-9BF4FEBC753E}" type="datetimeFigureOut">
              <a:rPr lang="es-ES" smtClean="0"/>
              <a:t>23/01/2020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t>23/01/2020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7A847CFC-816F-41D0-AAC0-9BF4FEBC753E}" type="datetimeFigureOut">
              <a:rPr lang="es-ES" smtClean="0"/>
              <a:t>23/01/2020</a:t>
            </a:fld>
            <a:endParaRPr lang="es-ES"/>
          </a:p>
        </p:txBody>
      </p:sp>
      <p:sp>
        <p:nvSpPr>
          <p:cNvPr id="9" name="Slide Number Placeholder 8"/>
          <p:cNvSpPr>
            <a:spLocks noGrp="1"/>
          </p:cNvSpPr>
          <p:nvPr>
            <p:ph type="sldNum" sz="quarter" idx="11"/>
          </p:nvPr>
        </p:nvSpPr>
        <p:spPr/>
        <p:txBody>
          <a:bodyPr/>
          <a:lstStyle/>
          <a:p>
            <a:fld id="{132FADFE-3B8F-471C-ABF0-DBC7717ECBBC}" type="slidenum">
              <a:rPr lang="es-ES" smtClean="0"/>
              <a:t>‹Nº›</a:t>
            </a:fld>
            <a:endParaRPr lang="es-ES"/>
          </a:p>
        </p:txBody>
      </p:sp>
      <p:sp>
        <p:nvSpPr>
          <p:cNvPr id="10" name="Footer Placeholder 9"/>
          <p:cNvSpPr>
            <a:spLocks noGrp="1"/>
          </p:cNvSpPr>
          <p:nvPr>
            <p:ph type="ftr" sz="quarter" idx="12"/>
          </p:nvPr>
        </p:nvSpPr>
        <p:spPr/>
        <p:txBody>
          <a:bodyPr/>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32FADFE-3B8F-471C-ABF0-DBC7717ECBBC}" type="slidenum">
              <a:rPr lang="es-ES" smtClean="0"/>
              <a:t>‹Nº›</a:t>
            </a:fld>
            <a:endParaRPr lang="es-E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E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A847CFC-816F-41D0-AAC0-9BF4FEBC753E}" type="datetimeFigureOut">
              <a:rPr lang="es-ES" smtClean="0"/>
              <a:t>23/01/2020</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L" dirty="0" smtClean="0"/>
              <a:t>Violencia en el contexto laboral</a:t>
            </a:r>
            <a:endParaRPr lang="es-CL" dirty="0"/>
          </a:p>
        </p:txBody>
      </p:sp>
      <p:sp>
        <p:nvSpPr>
          <p:cNvPr id="3" name="2 Subtítulo"/>
          <p:cNvSpPr>
            <a:spLocks noGrp="1"/>
          </p:cNvSpPr>
          <p:nvPr>
            <p:ph type="subTitle" idx="1"/>
          </p:nvPr>
        </p:nvSpPr>
        <p:spPr>
          <a:xfrm>
            <a:off x="827584" y="4572000"/>
            <a:ext cx="6319976" cy="1089248"/>
          </a:xfrm>
        </p:spPr>
        <p:txBody>
          <a:bodyPr/>
          <a:lstStyle/>
          <a:p>
            <a:r>
              <a:rPr lang="es-CL" dirty="0" smtClean="0"/>
              <a:t>Jessica </a:t>
            </a:r>
            <a:r>
              <a:rPr lang="es-CL" dirty="0" err="1" smtClean="0"/>
              <a:t>Leguá</a:t>
            </a:r>
            <a:r>
              <a:rPr lang="es-CL" dirty="0" smtClean="0"/>
              <a:t>, </a:t>
            </a:r>
          </a:p>
          <a:p>
            <a:r>
              <a:rPr lang="es-CL" dirty="0" smtClean="0"/>
              <a:t>Enero 2020.</a:t>
            </a:r>
            <a:endParaRPr lang="es-CL" dirty="0"/>
          </a:p>
        </p:txBody>
      </p:sp>
      <p:pic>
        <p:nvPicPr>
          <p:cNvPr id="4" name="Picture 2" descr="C:\Users\Fernanda\Documents\GEF\GEF png-final.png"/>
          <p:cNvPicPr>
            <a:picLocks noChangeAspect="1" noChangeArrowheads="1"/>
          </p:cNvPicPr>
          <p:nvPr/>
        </p:nvPicPr>
        <p:blipFill>
          <a:blip r:embed="rId2" cstate="print"/>
          <a:srcRect/>
          <a:stretch>
            <a:fillRect/>
          </a:stretch>
        </p:blipFill>
        <p:spPr bwMode="auto">
          <a:xfrm>
            <a:off x="385665" y="332656"/>
            <a:ext cx="2358660" cy="1656184"/>
          </a:xfrm>
          <a:prstGeom prst="rect">
            <a:avLst/>
          </a:prstGeom>
          <a:noFill/>
        </p:spPr>
      </p:pic>
    </p:spTree>
    <p:extLst>
      <p:ext uri="{BB962C8B-B14F-4D97-AF65-F5344CB8AC3E}">
        <p14:creationId xmlns:p14="http://schemas.microsoft.com/office/powerpoint/2010/main" val="3976626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Acoso laboral</a:t>
            </a:r>
            <a:endParaRPr lang="es-CL" dirty="0"/>
          </a:p>
        </p:txBody>
      </p:sp>
      <p:sp>
        <p:nvSpPr>
          <p:cNvPr id="3" name="2 Marcador de contenido"/>
          <p:cNvSpPr>
            <a:spLocks noGrp="1"/>
          </p:cNvSpPr>
          <p:nvPr>
            <p:ph idx="1"/>
          </p:nvPr>
        </p:nvSpPr>
        <p:spPr/>
        <p:txBody>
          <a:bodyPr/>
          <a:lstStyle/>
          <a:p>
            <a:pPr algn="just"/>
            <a:r>
              <a:rPr lang="es-CL" dirty="0"/>
              <a:t>La conducta es selectiva, se orienta específicamente a uno o más trabajadores. </a:t>
            </a:r>
          </a:p>
          <a:p>
            <a:pPr algn="just"/>
            <a:r>
              <a:rPr lang="es-CL" dirty="0" smtClean="0"/>
              <a:t>La </a:t>
            </a:r>
            <a:r>
              <a:rPr lang="es-CL" dirty="0"/>
              <a:t>acción es silenciosa, busca pasar inadvertida. </a:t>
            </a:r>
          </a:p>
          <a:p>
            <a:pPr algn="just"/>
            <a:r>
              <a:rPr lang="es-CL" dirty="0" smtClean="0"/>
              <a:t>Su </a:t>
            </a:r>
            <a:r>
              <a:rPr lang="es-CL" dirty="0"/>
              <a:t>objetivo es desgastar a la/s víctima/s. </a:t>
            </a:r>
          </a:p>
          <a:p>
            <a:pPr algn="just"/>
            <a:r>
              <a:rPr lang="es-CL" dirty="0" smtClean="0"/>
              <a:t>El </a:t>
            </a:r>
            <a:r>
              <a:rPr lang="es-CL" dirty="0"/>
              <a:t>hostigamiento es reiterado en el tiempo. </a:t>
            </a:r>
          </a:p>
          <a:p>
            <a:pPr algn="just"/>
            <a:r>
              <a:rPr lang="es-CL" dirty="0" smtClean="0"/>
              <a:t>Afecta </a:t>
            </a:r>
            <a:r>
              <a:rPr lang="es-CL" dirty="0"/>
              <a:t>la dignidad de las personas, constituye una acción grave que degrada a quienes lo sufren. </a:t>
            </a:r>
          </a:p>
        </p:txBody>
      </p:sp>
    </p:spTree>
    <p:extLst>
      <p:ext uri="{BB962C8B-B14F-4D97-AF65-F5344CB8AC3E}">
        <p14:creationId xmlns:p14="http://schemas.microsoft.com/office/powerpoint/2010/main" val="706236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Acoso sexual</a:t>
            </a:r>
            <a:endParaRPr lang="es-CL" dirty="0"/>
          </a:p>
        </p:txBody>
      </p:sp>
      <p:sp>
        <p:nvSpPr>
          <p:cNvPr id="3" name="2 Marcador de contenido"/>
          <p:cNvSpPr>
            <a:spLocks noGrp="1"/>
          </p:cNvSpPr>
          <p:nvPr>
            <p:ph idx="1"/>
          </p:nvPr>
        </p:nvSpPr>
        <p:spPr/>
        <p:txBody>
          <a:bodyPr>
            <a:normAutofit/>
          </a:bodyPr>
          <a:lstStyle/>
          <a:p>
            <a:pPr marL="114300" indent="0" algn="just">
              <a:buNone/>
            </a:pPr>
            <a:r>
              <a:rPr lang="es-ES" dirty="0"/>
              <a:t>“</a:t>
            </a:r>
            <a:r>
              <a:rPr lang="es-CL" dirty="0" smtClean="0"/>
              <a:t>(…) </a:t>
            </a:r>
            <a:r>
              <a:rPr lang="es-CL" dirty="0"/>
              <a:t>el que una persona realice en forma indebida, por cualquier medio, requerimientos de carácter sexual, no consentidos por quien los recibe y que amenacen o perjudiquen su situación laboral o sus oportunidades en el empleo</a:t>
            </a:r>
            <a:r>
              <a:rPr lang="es-CL" dirty="0" smtClean="0"/>
              <a:t>.</a:t>
            </a:r>
            <a:r>
              <a:rPr lang="es-ES" dirty="0"/>
              <a:t> </a:t>
            </a:r>
            <a:r>
              <a:rPr lang="es-ES" dirty="0" smtClean="0"/>
              <a:t>”</a:t>
            </a:r>
            <a:r>
              <a:rPr lang="es-CL" dirty="0" smtClean="0"/>
              <a:t> (Ley N° 20.005)</a:t>
            </a:r>
          </a:p>
          <a:p>
            <a:pPr marL="114300" indent="0" algn="just">
              <a:buNone/>
            </a:pPr>
            <a:endParaRPr lang="es-CL" dirty="0"/>
          </a:p>
        </p:txBody>
      </p:sp>
    </p:spTree>
    <p:extLst>
      <p:ext uri="{BB962C8B-B14F-4D97-AF65-F5344CB8AC3E}">
        <p14:creationId xmlns:p14="http://schemas.microsoft.com/office/powerpoint/2010/main" val="4177729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Acoso sexual</a:t>
            </a:r>
            <a:endParaRPr lang="es-CL" dirty="0"/>
          </a:p>
        </p:txBody>
      </p:sp>
      <p:sp>
        <p:nvSpPr>
          <p:cNvPr id="3" name="2 Marcador de contenido"/>
          <p:cNvSpPr>
            <a:spLocks noGrp="1"/>
          </p:cNvSpPr>
          <p:nvPr>
            <p:ph idx="1"/>
          </p:nvPr>
        </p:nvSpPr>
        <p:spPr/>
        <p:txBody>
          <a:bodyPr>
            <a:normAutofit lnSpcReduction="10000"/>
          </a:bodyPr>
          <a:lstStyle/>
          <a:p>
            <a:pPr algn="just"/>
            <a:r>
              <a:rPr lang="es-CL" dirty="0"/>
              <a:t>Realizado por una persona: puede ser de un hombre a una mujer, de una mujer a un hombre o de una persona a otra de su mismo sexo. </a:t>
            </a:r>
          </a:p>
          <a:p>
            <a:pPr algn="just"/>
            <a:r>
              <a:rPr lang="es-CL" dirty="0"/>
              <a:t>Sin consentimiento: la falta de aprobación es determinante para definir si existe acoso sexual, por lo que si una persona acepta por su propia voluntad a un requerimiento de carácter sexual, no puede alegar posteriormente acoso sexual.</a:t>
            </a:r>
          </a:p>
          <a:p>
            <a:pPr algn="just"/>
            <a:r>
              <a:rPr lang="es-CL" dirty="0"/>
              <a:t>Por cualquier medio: incluye cualquier acción del acosador sobre la víctima, no sólo acercamientos o contactos físicos. </a:t>
            </a:r>
          </a:p>
          <a:p>
            <a:pPr algn="just"/>
            <a:r>
              <a:rPr lang="es-CL" dirty="0"/>
              <a:t>Con amenaza de perjuicio laboral o las oportunidades en el empleo: el rechazo o sumisión de la víctima es utilizado por el acosador para tomar decisiones que afectan su trabajo, en temas como conservar el puesto, salario, oportunidades de desarrollo, etc.</a:t>
            </a:r>
            <a:endParaRPr lang="es-ES" dirty="0"/>
          </a:p>
          <a:p>
            <a:endParaRPr lang="es-CL" dirty="0"/>
          </a:p>
        </p:txBody>
      </p:sp>
    </p:spTree>
    <p:extLst>
      <p:ext uri="{BB962C8B-B14F-4D97-AF65-F5344CB8AC3E}">
        <p14:creationId xmlns:p14="http://schemas.microsoft.com/office/powerpoint/2010/main" val="937043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69E2050-19B9-489A-A4F6-9E28B99FDE1E}"/>
              </a:ext>
            </a:extLst>
          </p:cNvPr>
          <p:cNvSpPr>
            <a:spLocks noGrp="1"/>
          </p:cNvSpPr>
          <p:nvPr>
            <p:ph type="title"/>
          </p:nvPr>
        </p:nvSpPr>
        <p:spPr/>
        <p:txBody>
          <a:bodyPr/>
          <a:lstStyle/>
          <a:p>
            <a:pPr algn="ctr"/>
            <a:r>
              <a:rPr lang="es-CL" b="1" dirty="0"/>
              <a:t>Tipos de conductas</a:t>
            </a:r>
          </a:p>
        </p:txBody>
      </p:sp>
      <p:sp>
        <p:nvSpPr>
          <p:cNvPr id="7" name="CuadroTexto 6">
            <a:extLst>
              <a:ext uri="{FF2B5EF4-FFF2-40B4-BE49-F238E27FC236}">
                <a16:creationId xmlns="" xmlns:a16="http://schemas.microsoft.com/office/drawing/2014/main" id="{D843D175-C8F0-4CE1-890A-35C86D50E639}"/>
              </a:ext>
            </a:extLst>
          </p:cNvPr>
          <p:cNvSpPr txBox="1"/>
          <p:nvPr/>
        </p:nvSpPr>
        <p:spPr>
          <a:xfrm>
            <a:off x="251520" y="1844824"/>
            <a:ext cx="1800199" cy="2420600"/>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CL" sz="2800" dirty="0"/>
              <a:t>Contrario a la dignidad de la persona</a:t>
            </a:r>
          </a:p>
        </p:txBody>
      </p:sp>
      <p:graphicFrame>
        <p:nvGraphicFramePr>
          <p:cNvPr id="8" name="Diagrama 7"/>
          <p:cNvGraphicFramePr/>
          <p:nvPr>
            <p:extLst>
              <p:ext uri="{D42A27DB-BD31-4B8C-83A1-F6EECF244321}">
                <p14:modId xmlns:p14="http://schemas.microsoft.com/office/powerpoint/2010/main" val="1253772860"/>
              </p:ext>
            </p:extLst>
          </p:nvPr>
        </p:nvGraphicFramePr>
        <p:xfrm>
          <a:off x="2267744" y="188640"/>
          <a:ext cx="5932098" cy="6367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6937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73" t="4095" r="37599" b="30819"/>
          <a:stretch/>
        </p:blipFill>
        <p:spPr bwMode="auto">
          <a:xfrm>
            <a:off x="621387" y="836712"/>
            <a:ext cx="7394027" cy="476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4532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203" t="24785" r="29722" b="13578"/>
          <a:stretch/>
        </p:blipFill>
        <p:spPr bwMode="auto">
          <a:xfrm>
            <a:off x="1547664" y="980728"/>
            <a:ext cx="5864772" cy="450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1402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Violencia de género</a:t>
            </a:r>
            <a:endParaRPr lang="es-CL" dirty="0"/>
          </a:p>
        </p:txBody>
      </p:sp>
      <p:sp>
        <p:nvSpPr>
          <p:cNvPr id="3" name="2 Marcador de contenido"/>
          <p:cNvSpPr>
            <a:spLocks noGrp="1"/>
          </p:cNvSpPr>
          <p:nvPr>
            <p:ph idx="1"/>
          </p:nvPr>
        </p:nvSpPr>
        <p:spPr/>
        <p:txBody>
          <a:bodyPr>
            <a:normAutofit lnSpcReduction="10000"/>
          </a:bodyPr>
          <a:lstStyle/>
          <a:p>
            <a:pPr marL="114300" indent="0" algn="just">
              <a:buNone/>
            </a:pPr>
            <a:r>
              <a:rPr lang="es-CL" b="1" dirty="0"/>
              <a:t>• Acoso por razón de sexo: </a:t>
            </a:r>
            <a:r>
              <a:rPr lang="es-CL" dirty="0"/>
              <a:t>Conducta persistente contra una persona por razón de sexo con ocasión del acceso al </a:t>
            </a:r>
            <a:r>
              <a:rPr lang="es-CL" dirty="0" smtClean="0"/>
              <a:t>trabajo remunerado</a:t>
            </a:r>
            <a:r>
              <a:rPr lang="es-CL" dirty="0"/>
              <a:t>, la promoción en el lugar del trabajo, el empleo </a:t>
            </a:r>
            <a:r>
              <a:rPr lang="es-CL" dirty="0" smtClean="0"/>
              <a:t>o formación</a:t>
            </a:r>
            <a:r>
              <a:rPr lang="es-CL" dirty="0"/>
              <a:t>, que tiene como propósito o produce el efecto </a:t>
            </a:r>
            <a:r>
              <a:rPr lang="es-CL" dirty="0" smtClean="0"/>
              <a:t>de atentar </a:t>
            </a:r>
            <a:r>
              <a:rPr lang="es-CL" dirty="0"/>
              <a:t>contra la dignidad de la persona y de crearle un </a:t>
            </a:r>
            <a:r>
              <a:rPr lang="es-CL" dirty="0" smtClean="0"/>
              <a:t>entorno intimidatorio</a:t>
            </a:r>
            <a:r>
              <a:rPr lang="es-CL" dirty="0"/>
              <a:t>, hostil, degradante, humillante u ofensivo. </a:t>
            </a:r>
            <a:r>
              <a:rPr lang="es-CL" dirty="0" smtClean="0"/>
              <a:t>Un caso </a:t>
            </a:r>
            <a:r>
              <a:rPr lang="es-CL" dirty="0"/>
              <a:t>específico es el acoso por razón del embarazo o maternidad</a:t>
            </a:r>
            <a:r>
              <a:rPr lang="es-CL" dirty="0" smtClean="0"/>
              <a:t>.</a:t>
            </a:r>
          </a:p>
          <a:p>
            <a:pPr algn="just"/>
            <a:endParaRPr lang="es-CL" dirty="0"/>
          </a:p>
          <a:p>
            <a:pPr marL="114300" indent="0" algn="just">
              <a:buNone/>
            </a:pPr>
            <a:r>
              <a:rPr lang="es-CL" b="1" dirty="0"/>
              <a:t>• Acoso sexual: </a:t>
            </a:r>
            <a:r>
              <a:rPr lang="es-CL" dirty="0"/>
              <a:t>Conducta persistente de una persona contra la libertad de otra que consiste en solicitar favores de </a:t>
            </a:r>
            <a:r>
              <a:rPr lang="es-CL" dirty="0" smtClean="0"/>
              <a:t>naturaleza sexual</a:t>
            </a:r>
            <a:r>
              <a:rPr lang="es-CL" dirty="0"/>
              <a:t>, tanto para sí misma como para un tercero, de una manera que resulta ofensiva, humillante e intimidatoria para </a:t>
            </a:r>
            <a:r>
              <a:rPr lang="es-CL" dirty="0" smtClean="0"/>
              <a:t>la persona </a:t>
            </a:r>
            <a:r>
              <a:rPr lang="es-CL" dirty="0"/>
              <a:t>afectada y que le provoca problemas psicológicos, morales y profesionales. Puede ser verbal como no verbal o física.</a:t>
            </a:r>
          </a:p>
        </p:txBody>
      </p:sp>
    </p:spTree>
    <p:extLst>
      <p:ext uri="{BB962C8B-B14F-4D97-AF65-F5344CB8AC3E}">
        <p14:creationId xmlns:p14="http://schemas.microsoft.com/office/powerpoint/2010/main" val="125571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95536" y="4774504"/>
            <a:ext cx="8019727" cy="1174775"/>
          </a:xfrm>
        </p:spPr>
        <p:txBody>
          <a:bodyPr/>
          <a:lstStyle/>
          <a:p>
            <a:r>
              <a:rPr lang="es-CL" sz="3000" dirty="0" smtClean="0"/>
              <a:t>Convenio 190 </a:t>
            </a:r>
            <a:br>
              <a:rPr lang="es-CL" sz="3000" dirty="0" smtClean="0"/>
            </a:br>
            <a:r>
              <a:rPr lang="es-CL" sz="3000" dirty="0" smtClean="0"/>
              <a:t>organización internacional del trabajo</a:t>
            </a:r>
            <a:endParaRPr lang="es-CL" sz="3000" dirty="0"/>
          </a:p>
        </p:txBody>
      </p:sp>
      <p:sp>
        <p:nvSpPr>
          <p:cNvPr id="5" name="4 Marcador de texto"/>
          <p:cNvSpPr>
            <a:spLocks noGrp="1"/>
          </p:cNvSpPr>
          <p:nvPr>
            <p:ph type="body" idx="1"/>
          </p:nvPr>
        </p:nvSpPr>
        <p:spPr>
          <a:xfrm>
            <a:off x="467172" y="3140967"/>
            <a:ext cx="6424092" cy="1642451"/>
          </a:xfrm>
        </p:spPr>
        <p:txBody>
          <a:bodyPr/>
          <a:lstStyle/>
          <a:p>
            <a:r>
              <a:rPr lang="es-CL" dirty="0" smtClean="0"/>
              <a:t>Sobre violencia y acoso en el trabajo</a:t>
            </a:r>
            <a:endParaRPr lang="es-CL" dirty="0"/>
          </a:p>
        </p:txBody>
      </p:sp>
    </p:spTree>
    <p:extLst>
      <p:ext uri="{BB962C8B-B14F-4D97-AF65-F5344CB8AC3E}">
        <p14:creationId xmlns:p14="http://schemas.microsoft.com/office/powerpoint/2010/main" val="207211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CL" dirty="0" smtClean="0"/>
              <a:t>Contexto </a:t>
            </a:r>
            <a:endParaRPr lang="es-CL" dirty="0"/>
          </a:p>
        </p:txBody>
      </p:sp>
      <p:sp>
        <p:nvSpPr>
          <p:cNvPr id="6" name="5 Marcador de contenido"/>
          <p:cNvSpPr>
            <a:spLocks noGrp="1"/>
          </p:cNvSpPr>
          <p:nvPr>
            <p:ph idx="1"/>
          </p:nvPr>
        </p:nvSpPr>
        <p:spPr/>
        <p:txBody>
          <a:bodyPr/>
          <a:lstStyle/>
          <a:p>
            <a:pPr algn="just"/>
            <a:r>
              <a:rPr lang="es-CL" dirty="0" smtClean="0"/>
              <a:t>histórico </a:t>
            </a:r>
            <a:r>
              <a:rPr lang="es-CL" dirty="0"/>
              <a:t>Convenio 190 (C190) de la OIT, sobre la violencia y el acoso en el mundo del trabajo, que se firmó en junio de 2019. El Convenio presenta una fuerte perspectiva de género con el objetivo de proteger a todas las mujeres del mundo en el lugar de trabajo</a:t>
            </a:r>
            <a:r>
              <a:rPr lang="es-CL" dirty="0" smtClean="0"/>
              <a:t>.</a:t>
            </a:r>
          </a:p>
          <a:p>
            <a:pPr algn="just"/>
            <a:endParaRPr lang="es-CL" dirty="0"/>
          </a:p>
          <a:p>
            <a:pPr algn="just"/>
            <a:r>
              <a:rPr lang="es-CL" b="1" dirty="0"/>
              <a:t>En el marco de la 108ª Conferencia de la Organización Internacional del Trabajo (OIT) desarrollada en Ginebra (Suiza) entre el 10 y 21 de junio, se adoptó un nuevo Convenio y una Recomendación complementaria para enfrentar la violencia y el acoso en el lugar de trabajo.</a:t>
            </a:r>
            <a:endParaRPr lang="es-CL" dirty="0"/>
          </a:p>
          <a:p>
            <a:endParaRPr lang="es-CL" dirty="0"/>
          </a:p>
        </p:txBody>
      </p:sp>
    </p:spTree>
    <p:extLst>
      <p:ext uri="{BB962C8B-B14F-4D97-AF65-F5344CB8AC3E}">
        <p14:creationId xmlns:p14="http://schemas.microsoft.com/office/powerpoint/2010/main" val="1102672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El Convenio reconoce </a:t>
            </a:r>
            <a:endParaRPr lang="es-CL" dirty="0"/>
          </a:p>
        </p:txBody>
      </p:sp>
      <p:sp>
        <p:nvSpPr>
          <p:cNvPr id="3" name="2 Marcador de contenido"/>
          <p:cNvSpPr>
            <a:spLocks noGrp="1"/>
          </p:cNvSpPr>
          <p:nvPr>
            <p:ph idx="1"/>
          </p:nvPr>
        </p:nvSpPr>
        <p:spPr/>
        <p:txBody>
          <a:bodyPr>
            <a:normAutofit/>
          </a:bodyPr>
          <a:lstStyle/>
          <a:p>
            <a:pPr algn="just"/>
            <a:r>
              <a:rPr lang="es-CL" dirty="0"/>
              <a:t>Reconociendo el derecho de toda persona a un mundo del trabajo libre de violencia y acoso, incluidos la violencia y el acoso </a:t>
            </a:r>
            <a:r>
              <a:rPr lang="es-CL" dirty="0" smtClean="0"/>
              <a:t>por razón </a:t>
            </a:r>
            <a:r>
              <a:rPr lang="es-CL" dirty="0"/>
              <a:t>de género</a:t>
            </a:r>
            <a:r>
              <a:rPr lang="es-CL" dirty="0" smtClean="0"/>
              <a:t>;</a:t>
            </a:r>
          </a:p>
          <a:p>
            <a:pPr algn="just"/>
            <a:endParaRPr lang="es-CL" dirty="0"/>
          </a:p>
          <a:p>
            <a:pPr algn="just"/>
            <a:r>
              <a:rPr lang="es-CL" dirty="0"/>
              <a:t>Reconociendo que la violencia y el acoso en el mundo del trabajo pueden constituir una violación o un abuso de los </a:t>
            </a:r>
            <a:r>
              <a:rPr lang="es-CL" dirty="0" smtClean="0"/>
              <a:t>derechos humanos</a:t>
            </a:r>
            <a:r>
              <a:rPr lang="es-CL" dirty="0"/>
              <a:t>, y que la violencia y el acoso son una amenaza para la igualdad de oportunidades, y son inaceptables e incompatibles </a:t>
            </a:r>
            <a:r>
              <a:rPr lang="es-CL" dirty="0" smtClean="0"/>
              <a:t>con el </a:t>
            </a:r>
            <a:r>
              <a:rPr lang="es-CL" dirty="0"/>
              <a:t>trabajo decente</a:t>
            </a:r>
            <a:r>
              <a:rPr lang="es-CL" dirty="0" smtClean="0"/>
              <a:t>;</a:t>
            </a:r>
          </a:p>
          <a:p>
            <a:pPr algn="just"/>
            <a:endParaRPr lang="es-CL" dirty="0"/>
          </a:p>
          <a:p>
            <a:pPr algn="just"/>
            <a:r>
              <a:rPr lang="es-CL" dirty="0"/>
              <a:t>Reconociendo la importancia de una cultura del trabajo basada en el respeto mutuo y la dignidad del ser humano para prevenir </a:t>
            </a:r>
            <a:r>
              <a:rPr lang="es-CL" dirty="0" smtClean="0"/>
              <a:t>la violencia </a:t>
            </a:r>
            <a:r>
              <a:rPr lang="es-CL" dirty="0"/>
              <a:t>y el acoso</a:t>
            </a:r>
            <a:r>
              <a:rPr lang="es-CL" dirty="0" smtClean="0"/>
              <a:t>;</a:t>
            </a:r>
          </a:p>
          <a:p>
            <a:pPr algn="just"/>
            <a:endParaRPr lang="es-CL" dirty="0"/>
          </a:p>
          <a:p>
            <a:endParaRPr lang="es-CL" dirty="0" smtClean="0"/>
          </a:p>
          <a:p>
            <a:endParaRPr lang="es-CL" dirty="0"/>
          </a:p>
        </p:txBody>
      </p:sp>
    </p:spTree>
    <p:extLst>
      <p:ext uri="{BB962C8B-B14F-4D97-AF65-F5344CB8AC3E}">
        <p14:creationId xmlns:p14="http://schemas.microsoft.com/office/powerpoint/2010/main" val="4055653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¿Qué es la violencia machista?</a:t>
            </a:r>
            <a:endParaRPr lang="es-ES_tradnl" dirty="0"/>
          </a:p>
        </p:txBody>
      </p:sp>
      <p:sp>
        <p:nvSpPr>
          <p:cNvPr id="3" name="Marcador de contenido 2"/>
          <p:cNvSpPr>
            <a:spLocks noGrp="1"/>
          </p:cNvSpPr>
          <p:nvPr>
            <p:ph idx="1"/>
          </p:nvPr>
        </p:nvSpPr>
        <p:spPr/>
        <p:txBody>
          <a:bodyPr>
            <a:normAutofit/>
          </a:bodyPr>
          <a:lstStyle/>
          <a:p>
            <a:pPr algn="just"/>
            <a:r>
              <a:rPr lang="es-ES_tradnl" dirty="0" smtClean="0"/>
              <a:t>Es aquella violencia que se ejerce en contra de lo femenino en función de su género como consecuencia de una relación de poder desigual entre lo masculino y lo femenino, que genera que, usualmente la mujer, se encuentre sometida a un estado estructural de dominación. </a:t>
            </a:r>
          </a:p>
          <a:p>
            <a:pPr algn="just"/>
            <a:endParaRPr lang="es-ES_tradnl" b="1" dirty="0" smtClean="0"/>
          </a:p>
          <a:p>
            <a:pPr marL="114300" indent="0" algn="just">
              <a:buNone/>
            </a:pPr>
            <a:r>
              <a:rPr lang="es-ES_tradnl" b="1" i="1" dirty="0" smtClean="0"/>
              <a:t>¿</a:t>
            </a:r>
            <a:r>
              <a:rPr lang="es-ES_tradnl" b="1" i="1" dirty="0" smtClean="0"/>
              <a:t>Puede un hombre ser objeto de violencia machista</a:t>
            </a:r>
            <a:r>
              <a:rPr lang="es-ES_tradnl" b="1" i="1" dirty="0" smtClean="0"/>
              <a:t>?</a:t>
            </a:r>
            <a:endParaRPr lang="es-ES_tradnl" b="1" i="1" dirty="0" smtClean="0"/>
          </a:p>
        </p:txBody>
      </p:sp>
    </p:spTree>
    <p:extLst>
      <p:ext uri="{BB962C8B-B14F-4D97-AF65-F5344CB8AC3E}">
        <p14:creationId xmlns:p14="http://schemas.microsoft.com/office/powerpoint/2010/main" val="1044697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El Convenio </a:t>
            </a:r>
            <a:r>
              <a:rPr lang="es-CL" dirty="0" smtClean="0"/>
              <a:t>reconoce</a:t>
            </a:r>
            <a:endParaRPr lang="es-CL" dirty="0"/>
          </a:p>
        </p:txBody>
      </p:sp>
      <p:sp>
        <p:nvSpPr>
          <p:cNvPr id="3" name="2 Marcador de contenido"/>
          <p:cNvSpPr>
            <a:spLocks noGrp="1"/>
          </p:cNvSpPr>
          <p:nvPr>
            <p:ph idx="1"/>
          </p:nvPr>
        </p:nvSpPr>
        <p:spPr/>
        <p:txBody>
          <a:bodyPr>
            <a:normAutofit fontScale="92500" lnSpcReduction="20000"/>
          </a:bodyPr>
          <a:lstStyle/>
          <a:p>
            <a:pPr algn="just"/>
            <a:r>
              <a:rPr lang="es-CL" dirty="0"/>
              <a:t>Recordando que los Miembros tienen la importante responsabilidad de promover un entorno general de tolerancia cero frente a la violencia y el acoso con el fin de facilitar la prevención de este tipo de comportamientos y prácticas, y que todos los actores del mundo del trabajo deben abstenerse de recurrir a la violencia y el acoso, prevenirlos y combatirlos;</a:t>
            </a:r>
          </a:p>
          <a:p>
            <a:pPr algn="just"/>
            <a:endParaRPr lang="es-CL" dirty="0"/>
          </a:p>
          <a:p>
            <a:pPr algn="just"/>
            <a:r>
              <a:rPr lang="es-CL" dirty="0"/>
              <a:t>Reconociendo que la violencia y el acoso en el mundo del trabajo afectan a la salud psicológica, física y sexual de las personas, a su dignidad, y a su entorno familiar y social;</a:t>
            </a:r>
          </a:p>
          <a:p>
            <a:pPr algn="just"/>
            <a:endParaRPr lang="es-CL" dirty="0"/>
          </a:p>
          <a:p>
            <a:pPr algn="just"/>
            <a:r>
              <a:rPr lang="es-CL" sz="2400" dirty="0"/>
              <a:t>Reconociendo que la violencia y el acoso también afectan a la calidad de los servicios públicos y privados, y que pueden impedir que las personas, en particular las mujeres, accedan al mercado de trabajo, permanezcan en él o progresen profesionalmente;</a:t>
            </a:r>
          </a:p>
          <a:p>
            <a:endParaRPr lang="es-CL" dirty="0"/>
          </a:p>
        </p:txBody>
      </p:sp>
    </p:spTree>
    <p:extLst>
      <p:ext uri="{BB962C8B-B14F-4D97-AF65-F5344CB8AC3E}">
        <p14:creationId xmlns:p14="http://schemas.microsoft.com/office/powerpoint/2010/main" val="4026899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6632"/>
            <a:ext cx="7620000" cy="1143000"/>
          </a:xfrm>
        </p:spPr>
        <p:txBody>
          <a:bodyPr/>
          <a:lstStyle/>
          <a:p>
            <a:r>
              <a:rPr lang="es-CL" dirty="0"/>
              <a:t>El Convenio reconoce </a:t>
            </a:r>
          </a:p>
        </p:txBody>
      </p:sp>
      <p:sp>
        <p:nvSpPr>
          <p:cNvPr id="3" name="2 Marcador de contenido"/>
          <p:cNvSpPr>
            <a:spLocks noGrp="1"/>
          </p:cNvSpPr>
          <p:nvPr>
            <p:ph idx="1"/>
          </p:nvPr>
        </p:nvSpPr>
        <p:spPr>
          <a:xfrm>
            <a:off x="467544" y="1268760"/>
            <a:ext cx="7620000" cy="4800600"/>
          </a:xfrm>
        </p:spPr>
        <p:txBody>
          <a:bodyPr>
            <a:noAutofit/>
          </a:bodyPr>
          <a:lstStyle/>
          <a:p>
            <a:pPr algn="just"/>
            <a:r>
              <a:rPr lang="es-CL" sz="2000" dirty="0" smtClean="0"/>
              <a:t>Considerando </a:t>
            </a:r>
            <a:r>
              <a:rPr lang="es-CL" sz="2000" dirty="0"/>
              <a:t>que la violencia y el acoso son incompatibles con la promoción de empresas sostenibles y afectan negativamente a </a:t>
            </a:r>
            <a:r>
              <a:rPr lang="es-CL" sz="2000" dirty="0" smtClean="0"/>
              <a:t>la organización </a:t>
            </a:r>
            <a:r>
              <a:rPr lang="es-CL" sz="2000" dirty="0"/>
              <a:t>del trabajo, las relaciones en el lugar de trabajo, el compromiso de los trabajadores, la reputación de las empresas y </a:t>
            </a:r>
            <a:r>
              <a:rPr lang="es-CL" sz="2000" dirty="0" smtClean="0"/>
              <a:t>la productividad;</a:t>
            </a:r>
          </a:p>
          <a:p>
            <a:pPr algn="just"/>
            <a:endParaRPr lang="es-CL" sz="2000" dirty="0"/>
          </a:p>
          <a:p>
            <a:pPr algn="just"/>
            <a:r>
              <a:rPr lang="es-CL" sz="2000" dirty="0"/>
              <a:t>Reconociendo que la violencia y el acoso por razón de género afectan de manera desproporcionada a las mujeres y las niñas, </a:t>
            </a:r>
            <a:r>
              <a:rPr lang="es-CL" sz="2000" dirty="0" smtClean="0"/>
              <a:t>y reconociendo </a:t>
            </a:r>
            <a:r>
              <a:rPr lang="es-CL" sz="2000" dirty="0"/>
              <a:t>también que la adopción de un enfoque inclusivo e integrado que tenga en cuenta las consideraciones de género </a:t>
            </a:r>
            <a:r>
              <a:rPr lang="es-CL" sz="2000" dirty="0" smtClean="0"/>
              <a:t>y aborde </a:t>
            </a:r>
            <a:r>
              <a:rPr lang="es-CL" sz="2000" dirty="0"/>
              <a:t>las causas subyacentes y los factores de riesgo, entre ellos los estereotipos de género, las formas múltiples e </a:t>
            </a:r>
            <a:r>
              <a:rPr lang="es-CL" sz="2000" dirty="0" err="1" smtClean="0"/>
              <a:t>interseccionales</a:t>
            </a:r>
            <a:r>
              <a:rPr lang="es-CL" sz="2000" dirty="0" smtClean="0"/>
              <a:t> de </a:t>
            </a:r>
            <a:r>
              <a:rPr lang="es-CL" sz="2000" dirty="0"/>
              <a:t>discriminación y el abuso de las relaciones de poder por razón de género, es indispensable para acabar con la violencia y el </a:t>
            </a:r>
            <a:r>
              <a:rPr lang="es-CL" sz="2000" dirty="0" smtClean="0"/>
              <a:t>acoso en </a:t>
            </a:r>
            <a:r>
              <a:rPr lang="es-CL" sz="2000" dirty="0"/>
              <a:t>el mundo del trabajo</a:t>
            </a:r>
            <a:r>
              <a:rPr lang="es-CL" sz="2000" dirty="0" smtClean="0"/>
              <a:t>;</a:t>
            </a:r>
            <a:endParaRPr lang="es-CL" sz="2000" dirty="0"/>
          </a:p>
        </p:txBody>
      </p:sp>
    </p:spTree>
    <p:extLst>
      <p:ext uri="{BB962C8B-B14F-4D97-AF65-F5344CB8AC3E}">
        <p14:creationId xmlns:p14="http://schemas.microsoft.com/office/powerpoint/2010/main" val="3533384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El Convenio reconoce</a:t>
            </a:r>
            <a:endParaRPr lang="es-CL" dirty="0"/>
          </a:p>
        </p:txBody>
      </p:sp>
      <p:sp>
        <p:nvSpPr>
          <p:cNvPr id="3" name="2 Marcador de contenido"/>
          <p:cNvSpPr>
            <a:spLocks noGrp="1"/>
          </p:cNvSpPr>
          <p:nvPr>
            <p:ph idx="1"/>
          </p:nvPr>
        </p:nvSpPr>
        <p:spPr/>
        <p:txBody>
          <a:bodyPr>
            <a:normAutofit fontScale="85000" lnSpcReduction="10000"/>
          </a:bodyPr>
          <a:lstStyle/>
          <a:p>
            <a:pPr algn="just"/>
            <a:r>
              <a:rPr lang="es-CL" sz="2400" dirty="0"/>
              <a:t>Considerando que la violencia doméstica puede afectar al empleo, la productividad así como la seguridad y salud, y que los gobiernos, las organizaciones de empleadores y de trabajadores y las instituciones del mercado de trabajo pueden contribuir, como parte de otras medidas, a reconocer, afrontar y abordar el impacto de la violencia doméstica</a:t>
            </a:r>
            <a:r>
              <a:rPr lang="es-CL" sz="2400" dirty="0" smtClean="0"/>
              <a:t>;</a:t>
            </a:r>
          </a:p>
          <a:p>
            <a:pPr algn="just"/>
            <a:endParaRPr lang="es-CL" sz="2400" dirty="0"/>
          </a:p>
          <a:p>
            <a:pPr algn="just"/>
            <a:r>
              <a:rPr lang="es-CL" sz="2400" dirty="0"/>
              <a:t>Después de haber decidido adoptar diversas proposiciones relativas a la violencia y el acoso en el mundo del trabajo, cuestión que constituye el quinto punto del orden del día de la reunión</a:t>
            </a:r>
            <a:r>
              <a:rPr lang="es-CL" sz="2400" dirty="0" smtClean="0"/>
              <a:t>;</a:t>
            </a:r>
          </a:p>
          <a:p>
            <a:pPr algn="just"/>
            <a:endParaRPr lang="es-CL" sz="2400" dirty="0"/>
          </a:p>
          <a:p>
            <a:pPr algn="just"/>
            <a:r>
              <a:rPr lang="es-CL" sz="2400" dirty="0"/>
              <a:t>Después de haber decidido que dichas proposiciones revistan la forma de un convenio internacional, adopta, con fecha veintiuno de junio de dos mil diecinueve, el siguiente Convenio, que podrá ser citado como el Convenio sobre la violencia y el acoso, 2019.</a:t>
            </a:r>
          </a:p>
          <a:p>
            <a:endParaRPr lang="es-CL" dirty="0"/>
          </a:p>
        </p:txBody>
      </p:sp>
    </p:spTree>
    <p:extLst>
      <p:ext uri="{BB962C8B-B14F-4D97-AF65-F5344CB8AC3E}">
        <p14:creationId xmlns:p14="http://schemas.microsoft.com/office/powerpoint/2010/main" val="3155283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Definiciones</a:t>
            </a:r>
            <a:endParaRPr lang="es-CL" dirty="0"/>
          </a:p>
        </p:txBody>
      </p:sp>
      <p:sp>
        <p:nvSpPr>
          <p:cNvPr id="3" name="2 Marcador de contenido"/>
          <p:cNvSpPr>
            <a:spLocks noGrp="1"/>
          </p:cNvSpPr>
          <p:nvPr>
            <p:ph idx="1"/>
          </p:nvPr>
        </p:nvSpPr>
        <p:spPr/>
        <p:txBody>
          <a:bodyPr>
            <a:normAutofit/>
          </a:bodyPr>
          <a:lstStyle/>
          <a:p>
            <a:pPr marL="114300" indent="0" algn="just">
              <a:buNone/>
            </a:pPr>
            <a:r>
              <a:rPr lang="es-CL" sz="2000" dirty="0" smtClean="0"/>
              <a:t>La </a:t>
            </a:r>
            <a:r>
              <a:rPr lang="es-CL" sz="2000" dirty="0"/>
              <a:t>expresión </a:t>
            </a:r>
            <a:r>
              <a:rPr lang="es-CL" sz="2000" b="1" dirty="0"/>
              <a:t>«violencia y acoso»</a:t>
            </a:r>
            <a:r>
              <a:rPr lang="es-CL" sz="2000" dirty="0"/>
              <a:t> en el mundo del trabajo designa un conjunto de comportamientos y prácticas </a:t>
            </a:r>
            <a:r>
              <a:rPr lang="es-CL" sz="2000" b="1" dirty="0"/>
              <a:t>inaceptables</a:t>
            </a:r>
            <a:r>
              <a:rPr lang="es-CL" sz="2000" dirty="0"/>
              <a:t>, o </a:t>
            </a:r>
            <a:r>
              <a:rPr lang="es-CL" sz="2000" dirty="0" smtClean="0"/>
              <a:t>de  amenazas </a:t>
            </a:r>
            <a:r>
              <a:rPr lang="es-CL" sz="2000" dirty="0"/>
              <a:t>de tales comportamientos y prácticas, ya sea que se </a:t>
            </a:r>
            <a:r>
              <a:rPr lang="es-CL" sz="2000" dirty="0" smtClean="0"/>
              <a:t> manifiesten </a:t>
            </a:r>
            <a:r>
              <a:rPr lang="es-CL" sz="2000" dirty="0"/>
              <a:t>una sola vez o de manera repetida, que tengan por objeto, </a:t>
            </a:r>
            <a:r>
              <a:rPr lang="es-CL" sz="2000" dirty="0" smtClean="0"/>
              <a:t>que causen </a:t>
            </a:r>
            <a:r>
              <a:rPr lang="es-CL" sz="2000" dirty="0"/>
              <a:t>o sean susceptibles de causar, un daño físico, psicológico, sexual </a:t>
            </a:r>
            <a:r>
              <a:rPr lang="es-CL" sz="2000" dirty="0" smtClean="0"/>
              <a:t>o económico</a:t>
            </a:r>
            <a:r>
              <a:rPr lang="es-CL" sz="2000" dirty="0"/>
              <a:t>, e incluye la violencia y el acoso por razón </a:t>
            </a:r>
            <a:r>
              <a:rPr lang="es-CL" sz="2000" dirty="0" smtClean="0"/>
              <a:t>de género</a:t>
            </a:r>
            <a:r>
              <a:rPr lang="es-CL" sz="2000" dirty="0"/>
              <a:t>, </a:t>
            </a:r>
            <a:r>
              <a:rPr lang="es-CL" sz="2000" dirty="0" smtClean="0"/>
              <a:t>y</a:t>
            </a:r>
          </a:p>
          <a:p>
            <a:pPr marL="571500" indent="-457200" algn="just">
              <a:buAutoNum type="alphaLcParenR"/>
            </a:pPr>
            <a:endParaRPr lang="es-CL" sz="2000" dirty="0" smtClean="0"/>
          </a:p>
          <a:p>
            <a:pPr marL="114300" indent="0" algn="just">
              <a:buNone/>
            </a:pPr>
            <a:r>
              <a:rPr lang="es-CL" sz="2000" dirty="0" smtClean="0"/>
              <a:t>La </a:t>
            </a:r>
            <a:r>
              <a:rPr lang="es-CL" sz="2000" dirty="0"/>
              <a:t>expresión </a:t>
            </a:r>
            <a:r>
              <a:rPr lang="es-CL" sz="2000" b="1" dirty="0"/>
              <a:t>«violencia y acoso por razón de género» </a:t>
            </a:r>
            <a:r>
              <a:rPr lang="es-CL" sz="2000" dirty="0"/>
              <a:t>designa la violencia y el acoso que van dirigidos contra las personas por </a:t>
            </a:r>
            <a:r>
              <a:rPr lang="es-CL" sz="2000" b="1" dirty="0"/>
              <a:t>razón </a:t>
            </a:r>
            <a:r>
              <a:rPr lang="es-CL" sz="2000" b="1" dirty="0" smtClean="0"/>
              <a:t>de su </a:t>
            </a:r>
            <a:r>
              <a:rPr lang="es-CL" sz="2000" b="1" dirty="0"/>
              <a:t>sexo o género</a:t>
            </a:r>
            <a:r>
              <a:rPr lang="es-CL" sz="2000" dirty="0"/>
              <a:t>, o que afectan de manera desproporcionada a personas de un sexo o género determinado, e incluye el acoso sexual</a:t>
            </a:r>
            <a:r>
              <a:rPr lang="es-CL" sz="2000" dirty="0" smtClean="0"/>
              <a:t>.</a:t>
            </a:r>
            <a:endParaRPr lang="es-CL" sz="2000" dirty="0"/>
          </a:p>
        </p:txBody>
      </p:sp>
    </p:spTree>
    <p:extLst>
      <p:ext uri="{BB962C8B-B14F-4D97-AF65-F5344CB8AC3E}">
        <p14:creationId xmlns:p14="http://schemas.microsoft.com/office/powerpoint/2010/main" val="4159785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Ámbitos de aplicación</a:t>
            </a:r>
            <a:endParaRPr lang="es-CL" dirty="0"/>
          </a:p>
        </p:txBody>
      </p:sp>
      <p:sp>
        <p:nvSpPr>
          <p:cNvPr id="3" name="2 Marcador de contenido"/>
          <p:cNvSpPr>
            <a:spLocks noGrp="1"/>
          </p:cNvSpPr>
          <p:nvPr>
            <p:ph idx="1"/>
          </p:nvPr>
        </p:nvSpPr>
        <p:spPr/>
        <p:txBody>
          <a:bodyPr>
            <a:normAutofit/>
          </a:bodyPr>
          <a:lstStyle/>
          <a:p>
            <a:pPr marL="114300" indent="0" algn="just">
              <a:buNone/>
            </a:pPr>
            <a:r>
              <a:rPr lang="es-CL" sz="2000" dirty="0" smtClean="0"/>
              <a:t>Protege a </a:t>
            </a:r>
            <a:r>
              <a:rPr lang="es-CL" sz="2000" dirty="0"/>
              <a:t>los </a:t>
            </a:r>
            <a:r>
              <a:rPr lang="es-CL" sz="2000" b="1" dirty="0"/>
              <a:t>trabajadores y a otras personas en el mundo del trabajo,</a:t>
            </a:r>
            <a:r>
              <a:rPr lang="es-CL" sz="2000" dirty="0"/>
              <a:t> con inclusión de los </a:t>
            </a:r>
            <a:r>
              <a:rPr lang="es-CL" sz="2000" dirty="0" smtClean="0"/>
              <a:t>trabajadores asalariados </a:t>
            </a:r>
            <a:r>
              <a:rPr lang="es-CL" sz="2000" dirty="0"/>
              <a:t>según se definen en la legislación y la práctica nacionales, así como a las personas que trabajan, cualquiera que sea </a:t>
            </a:r>
            <a:r>
              <a:rPr lang="es-CL" sz="2000" dirty="0" smtClean="0"/>
              <a:t>su situación </a:t>
            </a:r>
            <a:r>
              <a:rPr lang="es-CL" sz="2000" dirty="0"/>
              <a:t>contractual, las personas en formación, incluidos los pasantes y los aprendices, los trabajadores despedidos, los </a:t>
            </a:r>
            <a:r>
              <a:rPr lang="es-CL" sz="2000" dirty="0" smtClean="0"/>
              <a:t>voluntarios, las </a:t>
            </a:r>
            <a:r>
              <a:rPr lang="es-CL" sz="2000" dirty="0"/>
              <a:t>personas en busca de empleo y los postulantes a un empleo, y los individuos que ejercen la autoridad, las funciones o </a:t>
            </a:r>
            <a:r>
              <a:rPr lang="es-CL" sz="2000" dirty="0" smtClean="0"/>
              <a:t>las responsabilidades </a:t>
            </a:r>
            <a:r>
              <a:rPr lang="es-CL" sz="2000" dirty="0"/>
              <a:t>de un empleador</a:t>
            </a:r>
            <a:r>
              <a:rPr lang="es-CL" sz="2000" dirty="0" smtClean="0"/>
              <a:t>.</a:t>
            </a:r>
          </a:p>
          <a:p>
            <a:pPr algn="just"/>
            <a:endParaRPr lang="es-CL" sz="2000" dirty="0"/>
          </a:p>
          <a:p>
            <a:pPr marL="114300" indent="0" algn="just">
              <a:buNone/>
            </a:pPr>
            <a:r>
              <a:rPr lang="es-CL" sz="2000" b="1" dirty="0" smtClean="0"/>
              <a:t>Aplica a </a:t>
            </a:r>
            <a:r>
              <a:rPr lang="es-CL" sz="2000" b="1" dirty="0"/>
              <a:t>todos los sectores</a:t>
            </a:r>
            <a:r>
              <a:rPr lang="es-CL" sz="2000" dirty="0"/>
              <a:t>, </a:t>
            </a:r>
            <a:r>
              <a:rPr lang="es-CL" sz="2000" dirty="0" smtClean="0"/>
              <a:t>público privado</a:t>
            </a:r>
            <a:r>
              <a:rPr lang="es-CL" sz="2000" dirty="0"/>
              <a:t>, de la economía tanto formal como informal, en </a:t>
            </a:r>
            <a:r>
              <a:rPr lang="es-CL" sz="2000" dirty="0" smtClean="0"/>
              <a:t>zonas urbanas o rurales</a:t>
            </a:r>
            <a:r>
              <a:rPr lang="es-CL" sz="2000" dirty="0"/>
              <a:t>.</a:t>
            </a:r>
          </a:p>
        </p:txBody>
      </p:sp>
    </p:spTree>
    <p:extLst>
      <p:ext uri="{BB962C8B-B14F-4D97-AF65-F5344CB8AC3E}">
        <p14:creationId xmlns:p14="http://schemas.microsoft.com/office/powerpoint/2010/main" val="1629787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El Convenio aplica</a:t>
            </a:r>
            <a:endParaRPr lang="es-CL" dirty="0"/>
          </a:p>
        </p:txBody>
      </p:sp>
      <p:sp>
        <p:nvSpPr>
          <p:cNvPr id="3" name="2 Marcador de contenido"/>
          <p:cNvSpPr>
            <a:spLocks noGrp="1"/>
          </p:cNvSpPr>
          <p:nvPr>
            <p:ph idx="1"/>
          </p:nvPr>
        </p:nvSpPr>
        <p:spPr>
          <a:xfrm>
            <a:off x="315310" y="1600200"/>
            <a:ext cx="7761890" cy="5115910"/>
          </a:xfrm>
        </p:spPr>
        <p:txBody>
          <a:bodyPr>
            <a:noAutofit/>
          </a:bodyPr>
          <a:lstStyle/>
          <a:p>
            <a:pPr marL="114300" indent="0">
              <a:buNone/>
            </a:pPr>
            <a:r>
              <a:rPr lang="es-CL" sz="2000" dirty="0" smtClean="0"/>
              <a:t>A la </a:t>
            </a:r>
            <a:r>
              <a:rPr lang="es-CL" sz="2000" dirty="0"/>
              <a:t>violencia y el acoso en el mundo del trabajo que ocurren durante el trabajo, en relación con el </a:t>
            </a:r>
            <a:r>
              <a:rPr lang="es-CL" sz="2000" dirty="0" smtClean="0"/>
              <a:t>trabajo o </a:t>
            </a:r>
            <a:r>
              <a:rPr lang="es-CL" sz="2000" dirty="0"/>
              <a:t>como resultado del mismo:</a:t>
            </a:r>
          </a:p>
          <a:p>
            <a:pPr marL="114300" indent="0">
              <a:buNone/>
            </a:pPr>
            <a:endParaRPr lang="es-CL" sz="2000" dirty="0" smtClean="0"/>
          </a:p>
          <a:p>
            <a:pPr marL="114300" indent="0">
              <a:buNone/>
            </a:pPr>
            <a:r>
              <a:rPr lang="es-CL" sz="2000" dirty="0" smtClean="0"/>
              <a:t>a</a:t>
            </a:r>
            <a:r>
              <a:rPr lang="es-CL" sz="2000" dirty="0"/>
              <a:t>) en el lugar de trabajo, inclusive en los espacios públicos y privados cuando son un lugar de trabajo;</a:t>
            </a:r>
          </a:p>
          <a:p>
            <a:pPr marL="114300" indent="0">
              <a:buNone/>
            </a:pPr>
            <a:endParaRPr lang="es-CL" sz="2000" dirty="0" smtClean="0"/>
          </a:p>
          <a:p>
            <a:pPr marL="114300" indent="0">
              <a:buNone/>
            </a:pPr>
            <a:r>
              <a:rPr lang="es-CL" sz="2000" dirty="0" smtClean="0"/>
              <a:t>b</a:t>
            </a:r>
            <a:r>
              <a:rPr lang="es-CL" sz="2000" dirty="0"/>
              <a:t>) en los lugares donde se paga al trabajador, donde éste toma su descanso o donde come, o en los que utiliza instalaciones sanitarias </a:t>
            </a:r>
            <a:r>
              <a:rPr lang="es-CL" sz="2000" dirty="0" smtClean="0"/>
              <a:t>o de </a:t>
            </a:r>
            <a:r>
              <a:rPr lang="es-CL" sz="2000" dirty="0"/>
              <a:t>aseo y en los </a:t>
            </a:r>
            <a:r>
              <a:rPr lang="es-CL" sz="2000" dirty="0" smtClean="0"/>
              <a:t>vestuarios;</a:t>
            </a:r>
          </a:p>
          <a:p>
            <a:pPr marL="114300" indent="0">
              <a:buNone/>
            </a:pPr>
            <a:endParaRPr lang="es-CL" sz="2000" dirty="0" smtClean="0"/>
          </a:p>
          <a:p>
            <a:pPr marL="114300" indent="0">
              <a:buNone/>
            </a:pPr>
            <a:r>
              <a:rPr lang="es-CL" sz="2000" dirty="0" smtClean="0"/>
              <a:t>c</a:t>
            </a:r>
            <a:r>
              <a:rPr lang="es-CL" sz="2000" dirty="0"/>
              <a:t>) en los desplazamientos, viajes, eventos o actividades sociales o de formación relacionados con el </a:t>
            </a:r>
            <a:r>
              <a:rPr lang="es-CL" sz="2000" dirty="0" smtClean="0"/>
              <a:t>trabajo;</a:t>
            </a:r>
          </a:p>
          <a:p>
            <a:pPr marL="114300" indent="0">
              <a:buNone/>
            </a:pPr>
            <a:endParaRPr lang="es-CL" sz="1800" dirty="0"/>
          </a:p>
        </p:txBody>
      </p:sp>
    </p:spTree>
    <p:extLst>
      <p:ext uri="{BB962C8B-B14F-4D97-AF65-F5344CB8AC3E}">
        <p14:creationId xmlns:p14="http://schemas.microsoft.com/office/powerpoint/2010/main" val="1103884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El Convenio aplica</a:t>
            </a:r>
          </a:p>
        </p:txBody>
      </p:sp>
      <p:sp>
        <p:nvSpPr>
          <p:cNvPr id="3" name="2 Marcador de contenido"/>
          <p:cNvSpPr>
            <a:spLocks noGrp="1"/>
          </p:cNvSpPr>
          <p:nvPr>
            <p:ph idx="1"/>
          </p:nvPr>
        </p:nvSpPr>
        <p:spPr/>
        <p:txBody>
          <a:bodyPr>
            <a:normAutofit/>
          </a:bodyPr>
          <a:lstStyle/>
          <a:p>
            <a:pPr marL="114300" indent="0" algn="just">
              <a:buNone/>
            </a:pPr>
            <a:r>
              <a:rPr lang="es-CL" sz="2000" dirty="0"/>
              <a:t>d) en el marco de las comunicaciones que estén relacionadas con el trabajo, incluidas las realizadas por medio de tecnologías de la información y de la comunicación;</a:t>
            </a:r>
          </a:p>
          <a:p>
            <a:pPr marL="114300" indent="0" algn="just">
              <a:buNone/>
            </a:pPr>
            <a:endParaRPr lang="es-CL" sz="2000" dirty="0"/>
          </a:p>
          <a:p>
            <a:pPr marL="114300" indent="0" algn="just">
              <a:buNone/>
            </a:pPr>
            <a:r>
              <a:rPr lang="es-CL" sz="2000" dirty="0"/>
              <a:t>e) en el alojamiento proporcionado por el empleador, y</a:t>
            </a:r>
          </a:p>
          <a:p>
            <a:pPr marL="114300" indent="0">
              <a:buNone/>
            </a:pPr>
            <a:endParaRPr lang="es-CL" sz="2000" dirty="0"/>
          </a:p>
          <a:p>
            <a:pPr marL="114300" indent="0">
              <a:buNone/>
            </a:pPr>
            <a:r>
              <a:rPr lang="es-CL" sz="2000" dirty="0"/>
              <a:t>f) en los trayectos entre el domicilio y el lugar de trabajo</a:t>
            </a:r>
          </a:p>
        </p:txBody>
      </p:sp>
    </p:spTree>
    <p:extLst>
      <p:ext uri="{BB962C8B-B14F-4D97-AF65-F5344CB8AC3E}">
        <p14:creationId xmlns:p14="http://schemas.microsoft.com/office/powerpoint/2010/main" val="2923098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aneiich.cl/wp-content/uploads/2019/11/13309d1a-4650-4f26-8aad-62d14ca6eed6_ILO190FlyerSPWeb-1024x724.jpg"/>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1691680" y="0"/>
            <a:ext cx="4876800" cy="689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481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neiich.cl/wp-content/uploads/2019/11/13309d1a-4650-4f26-8aad-62d14ca6eed6_ILO190FlyerSPWeb-1024x724.jpg"/>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1740617" y="-38101"/>
            <a:ext cx="4876800" cy="689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967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ernanda\Documents\GEF\GEF png-final.png"/>
          <p:cNvPicPr>
            <a:picLocks noChangeAspect="1" noChangeArrowheads="1"/>
          </p:cNvPicPr>
          <p:nvPr/>
        </p:nvPicPr>
        <p:blipFill>
          <a:blip r:embed="rId3" cstate="print"/>
          <a:srcRect/>
          <a:stretch>
            <a:fillRect/>
          </a:stretch>
        </p:blipFill>
        <p:spPr bwMode="auto">
          <a:xfrm>
            <a:off x="1547664" y="1196752"/>
            <a:ext cx="6048672" cy="4247203"/>
          </a:xfrm>
          <a:prstGeom prst="rect">
            <a:avLst/>
          </a:prstGeom>
          <a:noFill/>
        </p:spPr>
      </p:pic>
    </p:spTree>
    <p:extLst>
      <p:ext uri="{BB962C8B-B14F-4D97-AF65-F5344CB8AC3E}">
        <p14:creationId xmlns:p14="http://schemas.microsoft.com/office/powerpoint/2010/main" val="354601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112" y="280069"/>
            <a:ext cx="7543800" cy="1609344"/>
          </a:xfrm>
        </p:spPr>
        <p:txBody>
          <a:bodyPr/>
          <a:lstStyle/>
          <a:p>
            <a:r>
              <a:rPr lang="es-ES" dirty="0"/>
              <a:t>¿</a:t>
            </a:r>
            <a:r>
              <a:rPr lang="es-ES" dirty="0" smtClean="0"/>
              <a:t>Por qué la violencia de género?</a:t>
            </a:r>
            <a:endParaRPr lang="es-ES" dirty="0"/>
          </a:p>
        </p:txBody>
      </p:sp>
      <p:graphicFrame>
        <p:nvGraphicFramePr>
          <p:cNvPr id="4" name="Diagrama 3"/>
          <p:cNvGraphicFramePr/>
          <p:nvPr>
            <p:extLst>
              <p:ext uri="{D42A27DB-BD31-4B8C-83A1-F6EECF244321}">
                <p14:modId xmlns:p14="http://schemas.microsoft.com/office/powerpoint/2010/main" val="2912530814"/>
              </p:ext>
            </p:extLst>
          </p:nvPr>
        </p:nvGraphicFramePr>
        <p:xfrm>
          <a:off x="1157287" y="2014538"/>
          <a:ext cx="7280624" cy="5248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8244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2385" y="36576"/>
            <a:ext cx="7543800" cy="1609344"/>
          </a:xfrm>
        </p:spPr>
        <p:txBody>
          <a:bodyPr/>
          <a:lstStyle/>
          <a:p>
            <a:pPr algn="ctr"/>
            <a:r>
              <a:rPr lang="es-ES" dirty="0" smtClean="0"/>
              <a:t>Mandato de la masculinidad </a:t>
            </a:r>
            <a:endParaRPr lang="es-ES" dirty="0"/>
          </a:p>
        </p:txBody>
      </p:sp>
      <p:graphicFrame>
        <p:nvGraphicFramePr>
          <p:cNvPr id="4" name="4 Diagrama"/>
          <p:cNvGraphicFramePr>
            <a:graphicFrameLocks noGrp="1"/>
          </p:cNvGraphicFramePr>
          <p:nvPr>
            <p:ph idx="1"/>
            <p:extLst/>
          </p:nvPr>
        </p:nvGraphicFramePr>
        <p:xfrm>
          <a:off x="241768" y="1371600"/>
          <a:ext cx="8665035"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1636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Título"/>
          <p:cNvSpPr txBox="1"/>
          <p:nvPr/>
        </p:nvSpPr>
        <p:spPr>
          <a:xfrm>
            <a:off x="972404" y="389587"/>
            <a:ext cx="6808557" cy="784120"/>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r>
              <a:rPr lang="es-ES" sz="3600" b="1" dirty="0" smtClean="0"/>
              <a:t>CARACTERÍSTICAS DE LAS MASCULINIDADES</a:t>
            </a:r>
            <a:endParaRPr lang="es-CL" sz="3600" b="1" dirty="0"/>
          </a:p>
        </p:txBody>
      </p:sp>
      <p:graphicFrame>
        <p:nvGraphicFramePr>
          <p:cNvPr id="3" name="3 Marcador de contenido"/>
          <p:cNvGraphicFramePr/>
          <p:nvPr>
            <p:extLst/>
          </p:nvPr>
        </p:nvGraphicFramePr>
        <p:xfrm>
          <a:off x="267009" y="1459828"/>
          <a:ext cx="7001301" cy="4504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9137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Normalización de la violencia</a:t>
            </a:r>
            <a:endParaRPr lang="es-ES_tradnl" dirty="0"/>
          </a:p>
        </p:txBody>
      </p:sp>
      <p:sp>
        <p:nvSpPr>
          <p:cNvPr id="3" name="Marcador de contenido 2"/>
          <p:cNvSpPr>
            <a:spLocks noGrp="1"/>
          </p:cNvSpPr>
          <p:nvPr>
            <p:ph idx="1"/>
          </p:nvPr>
        </p:nvSpPr>
        <p:spPr/>
        <p:txBody>
          <a:bodyPr>
            <a:normAutofit/>
          </a:bodyPr>
          <a:lstStyle/>
          <a:p>
            <a:r>
              <a:rPr lang="es-ES_tradnl" sz="2800" b="1" dirty="0" smtClean="0"/>
              <a:t>Impunidad social</a:t>
            </a:r>
            <a:r>
              <a:rPr lang="es-ES_tradnl" dirty="0" smtClean="0"/>
              <a:t>. Ej. Comentarios de los grupos de </a:t>
            </a:r>
            <a:r>
              <a:rPr lang="es-ES_tradnl" dirty="0" err="1" smtClean="0"/>
              <a:t>whatsapp</a:t>
            </a:r>
            <a:r>
              <a:rPr lang="es-ES_tradnl" dirty="0" smtClean="0"/>
              <a:t> de hombres, tratamiento de casos de violencia sexual hacia mujeres en los medios de comunicación, etc.</a:t>
            </a:r>
          </a:p>
          <a:p>
            <a:endParaRPr lang="es-ES_tradnl" dirty="0" smtClean="0"/>
          </a:p>
          <a:p>
            <a:r>
              <a:rPr lang="es-ES_tradnl" sz="2800" b="1" dirty="0" smtClean="0"/>
              <a:t>Cultura de la violación: </a:t>
            </a:r>
            <a:r>
              <a:rPr lang="es-ES_tradnl" dirty="0" smtClean="0"/>
              <a:t>complicidad y silencio respecto a la violencia sexual. Estructura social que justifica, promueve, </a:t>
            </a:r>
            <a:r>
              <a:rPr lang="es-ES_tradnl" dirty="0" err="1" smtClean="0"/>
              <a:t>invisibiliza</a:t>
            </a:r>
            <a:r>
              <a:rPr lang="es-ES_tradnl" dirty="0" smtClean="0"/>
              <a:t> y normaliza la violencia sexual. Esta está tan normalizada, que pasa desapercibida por muchas personas. </a:t>
            </a:r>
          </a:p>
          <a:p>
            <a:pPr marL="0" indent="0">
              <a:buNone/>
            </a:pPr>
            <a:endParaRPr lang="es-ES_tradnl" dirty="0" smtClean="0"/>
          </a:p>
        </p:txBody>
      </p:sp>
    </p:spTree>
    <p:extLst>
      <p:ext uri="{BB962C8B-B14F-4D97-AF65-F5344CB8AC3E}">
        <p14:creationId xmlns:p14="http://schemas.microsoft.com/office/powerpoint/2010/main" val="2824055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Maltrato laboral</a:t>
            </a:r>
            <a:endParaRPr lang="es-ES" dirty="0"/>
          </a:p>
        </p:txBody>
      </p:sp>
      <p:sp>
        <p:nvSpPr>
          <p:cNvPr id="3" name="Marcador de contenido 2"/>
          <p:cNvSpPr>
            <a:spLocks noGrp="1"/>
          </p:cNvSpPr>
          <p:nvPr>
            <p:ph idx="1"/>
          </p:nvPr>
        </p:nvSpPr>
        <p:spPr/>
        <p:txBody>
          <a:bodyPr>
            <a:normAutofit/>
          </a:bodyPr>
          <a:lstStyle/>
          <a:p>
            <a:pPr marL="114300" indent="0" algn="just">
              <a:buNone/>
            </a:pPr>
            <a:r>
              <a:rPr lang="es-ES" dirty="0" smtClean="0"/>
              <a:t>“Cualquier manifestación de una conducta abusiva, especialmente, los comportamientos, palabras, actos, gestos, escritos y omisiones que puedan atentar contra la personalidad, dignidad o integridad física o psíquica de un individuo, poniendo en peligro su empleo o degradando el clima laboral” (Código de buenas prácticas laborales, 2006):</a:t>
            </a:r>
          </a:p>
        </p:txBody>
      </p:sp>
    </p:spTree>
    <p:extLst>
      <p:ext uri="{BB962C8B-B14F-4D97-AF65-F5344CB8AC3E}">
        <p14:creationId xmlns:p14="http://schemas.microsoft.com/office/powerpoint/2010/main" val="194058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Maltrato laboral</a:t>
            </a:r>
            <a:endParaRPr lang="es-CL" dirty="0"/>
          </a:p>
        </p:txBody>
      </p:sp>
      <p:sp>
        <p:nvSpPr>
          <p:cNvPr id="3" name="2 Marcador de contenido"/>
          <p:cNvSpPr>
            <a:spLocks noGrp="1"/>
          </p:cNvSpPr>
          <p:nvPr>
            <p:ph idx="1"/>
          </p:nvPr>
        </p:nvSpPr>
        <p:spPr/>
        <p:txBody>
          <a:bodyPr/>
          <a:lstStyle/>
          <a:p>
            <a:pPr algn="just"/>
            <a:r>
              <a:rPr lang="es-CL" dirty="0"/>
              <a:t>La conducta es generalizada, no existe una víctima sino que el maltrato es para todos por igual.</a:t>
            </a:r>
          </a:p>
          <a:p>
            <a:pPr algn="just"/>
            <a:r>
              <a:rPr lang="es-CL" dirty="0"/>
              <a:t>La conducta es evidente, no se oculta sino que ocurre frente a testigos sin importar el lugar.</a:t>
            </a:r>
          </a:p>
          <a:p>
            <a:pPr algn="just"/>
            <a:r>
              <a:rPr lang="es-CL" dirty="0"/>
              <a:t>No existe un objetivo específico como desgastar a la víctima.</a:t>
            </a:r>
          </a:p>
          <a:p>
            <a:pPr algn="just"/>
            <a:r>
              <a:rPr lang="es-CL" dirty="0"/>
              <a:t>La agresión es esporádica, depende del estado de ánimo del maltratador.</a:t>
            </a:r>
          </a:p>
          <a:p>
            <a:pPr algn="just"/>
            <a:r>
              <a:rPr lang="es-CL" dirty="0"/>
              <a:t>Afecta la dignidad de las personas, constituye una acción grave que degrada a quienes lo sufren</a:t>
            </a:r>
            <a:endParaRPr lang="es-ES" dirty="0"/>
          </a:p>
          <a:p>
            <a:endParaRPr lang="es-CL" dirty="0"/>
          </a:p>
        </p:txBody>
      </p:sp>
    </p:spTree>
    <p:extLst>
      <p:ext uri="{BB962C8B-B14F-4D97-AF65-F5344CB8AC3E}">
        <p14:creationId xmlns:p14="http://schemas.microsoft.com/office/powerpoint/2010/main" val="2167099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Acoso laboral</a:t>
            </a:r>
            <a:endParaRPr lang="es-CL" dirty="0"/>
          </a:p>
        </p:txBody>
      </p:sp>
      <p:sp>
        <p:nvSpPr>
          <p:cNvPr id="3" name="2 Marcador de contenido"/>
          <p:cNvSpPr>
            <a:spLocks noGrp="1"/>
          </p:cNvSpPr>
          <p:nvPr>
            <p:ph idx="1"/>
          </p:nvPr>
        </p:nvSpPr>
        <p:spPr/>
        <p:txBody>
          <a:bodyPr/>
          <a:lstStyle/>
          <a:p>
            <a:pPr marL="114300" indent="0" algn="just">
              <a:buNone/>
            </a:pPr>
            <a:r>
              <a:rPr lang="es-ES" dirty="0" smtClean="0"/>
              <a:t>“</a:t>
            </a:r>
            <a:r>
              <a:rPr lang="es-CL" dirty="0" smtClean="0"/>
              <a:t>Acto </a:t>
            </a:r>
            <a:r>
              <a:rPr lang="es-CL" dirty="0"/>
              <a:t>contrario a la dignidad de la persona, configurado por toda conducta que constituya agresión u hostigamiento reiterados, ejercida por el empleador o por uno o más trabajadores, en contra de otro u otros trabajadores, por cualquier medio, que tenga como resultado para el o los afectados, su menoscabo, maltrato o humillación, o bien que amenace o perjudique su situación laboral o sus oportunidades en el </a:t>
            </a:r>
            <a:r>
              <a:rPr lang="es-CL" dirty="0" smtClean="0"/>
              <a:t>empleo</a:t>
            </a:r>
            <a:r>
              <a:rPr lang="es-ES" dirty="0"/>
              <a:t> ”</a:t>
            </a:r>
            <a:r>
              <a:rPr lang="es-CL" dirty="0" smtClean="0"/>
              <a:t> </a:t>
            </a:r>
            <a:r>
              <a:rPr lang="es-ES" dirty="0" smtClean="0"/>
              <a:t>(Código </a:t>
            </a:r>
            <a:r>
              <a:rPr lang="es-ES" dirty="0"/>
              <a:t>de buenas prácticas laborales, 2006):</a:t>
            </a:r>
          </a:p>
          <a:p>
            <a:endParaRPr lang="es-CL" dirty="0"/>
          </a:p>
        </p:txBody>
      </p:sp>
    </p:spTree>
    <p:extLst>
      <p:ext uri="{BB962C8B-B14F-4D97-AF65-F5344CB8AC3E}">
        <p14:creationId xmlns:p14="http://schemas.microsoft.com/office/powerpoint/2010/main" val="612164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Personalizado 3">
      <a:dk1>
        <a:srgbClr val="381750"/>
      </a:dk1>
      <a:lt1>
        <a:srgbClr val="FFFFFF"/>
      </a:lt1>
      <a:dk2>
        <a:srgbClr val="7030A0"/>
      </a:dk2>
      <a:lt2>
        <a:srgbClr val="B49AFC"/>
      </a:lt2>
      <a:accent1>
        <a:srgbClr val="7F7F7F"/>
      </a:accent1>
      <a:accent2>
        <a:srgbClr val="C00000"/>
      </a:accent2>
      <a:accent3>
        <a:srgbClr val="381750"/>
      </a:accent3>
      <a:accent4>
        <a:srgbClr val="F2F2F2"/>
      </a:accent4>
      <a:accent5>
        <a:srgbClr val="B49AFC"/>
      </a:accent5>
      <a:accent6>
        <a:srgbClr val="B10AF4"/>
      </a:accent6>
      <a:hlink>
        <a:srgbClr val="381750"/>
      </a:hlink>
      <a:folHlink>
        <a:srgbClr val="C000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210</TotalTime>
  <Words>2099</Words>
  <Application>Microsoft Office PowerPoint</Application>
  <PresentationFormat>Presentación en pantalla (4:3)</PresentationFormat>
  <Paragraphs>123</Paragraphs>
  <Slides>29</Slides>
  <Notes>2</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Adyacencia</vt:lpstr>
      <vt:lpstr>Violencia en el contexto laboral</vt:lpstr>
      <vt:lpstr>¿Qué es la violencia machista?</vt:lpstr>
      <vt:lpstr>¿Por qué la violencia de género?</vt:lpstr>
      <vt:lpstr>Mandato de la masculinidad </vt:lpstr>
      <vt:lpstr>Presentación de PowerPoint</vt:lpstr>
      <vt:lpstr>Normalización de la violencia</vt:lpstr>
      <vt:lpstr>Maltrato laboral</vt:lpstr>
      <vt:lpstr>Maltrato laboral</vt:lpstr>
      <vt:lpstr>Acoso laboral</vt:lpstr>
      <vt:lpstr>Acoso laboral</vt:lpstr>
      <vt:lpstr>Acoso sexual</vt:lpstr>
      <vt:lpstr>Acoso sexual</vt:lpstr>
      <vt:lpstr>Tipos de conductas</vt:lpstr>
      <vt:lpstr>Presentación de PowerPoint</vt:lpstr>
      <vt:lpstr>Presentación de PowerPoint</vt:lpstr>
      <vt:lpstr>Violencia de género</vt:lpstr>
      <vt:lpstr>Convenio 190  organización internacional del trabajo</vt:lpstr>
      <vt:lpstr>Contexto </vt:lpstr>
      <vt:lpstr>El Convenio reconoce </vt:lpstr>
      <vt:lpstr>El Convenio reconoce</vt:lpstr>
      <vt:lpstr>El Convenio reconoce </vt:lpstr>
      <vt:lpstr>El Convenio reconoce</vt:lpstr>
      <vt:lpstr>Definiciones</vt:lpstr>
      <vt:lpstr>Ámbitos de aplicación</vt:lpstr>
      <vt:lpstr>El Convenio aplica</vt:lpstr>
      <vt:lpstr>El Convenio aplica</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Nico</dc:creator>
  <cp:lastModifiedBy>Nico</cp:lastModifiedBy>
  <cp:revision>26</cp:revision>
  <dcterms:created xsi:type="dcterms:W3CDTF">2020-01-14T18:50:11Z</dcterms:created>
  <dcterms:modified xsi:type="dcterms:W3CDTF">2020-01-23T15:28:21Z</dcterms:modified>
</cp:coreProperties>
</file>