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72" r:id="rId5"/>
    <p:sldId id="273" r:id="rId6"/>
    <p:sldId id="269" r:id="rId7"/>
    <p:sldId id="258" r:id="rId8"/>
    <p:sldId id="257" r:id="rId9"/>
    <p:sldId id="268" r:id="rId10"/>
    <p:sldId id="274" r:id="rId11"/>
    <p:sldId id="267" r:id="rId12"/>
    <p:sldId id="264" r:id="rId13"/>
    <p:sldId id="263" r:id="rId14"/>
    <p:sldId id="265" r:id="rId15"/>
    <p:sldId id="270" r:id="rId16"/>
    <p:sldId id="266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2" autoAdjust="0"/>
    <p:restoredTop sz="94660"/>
  </p:normalViewPr>
  <p:slideViewPr>
    <p:cSldViewPr snapToGrid="0">
      <p:cViewPr>
        <p:scale>
          <a:sx n="28" d="100"/>
          <a:sy n="28" d="100"/>
        </p:scale>
        <p:origin x="-456" y="-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27F72-26DD-44E5-BE6B-9F4E933CD02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6689EA42-C1F8-44DA-AD22-EE905BE46566}">
      <dgm:prSet/>
      <dgm:spPr/>
      <dgm:t>
        <a:bodyPr/>
        <a:lstStyle/>
        <a:p>
          <a:pPr rtl="0"/>
          <a:r>
            <a:rPr lang="es-ES" smtClean="0"/>
            <a:t>Capitalismo Patriarcal </a:t>
          </a:r>
          <a:endParaRPr lang="es-ES"/>
        </a:p>
      </dgm:t>
    </dgm:pt>
    <dgm:pt modelId="{F59262E1-8B2E-406C-BAEF-3F2B5DA29EC1}" type="parTrans" cxnId="{14491EA7-DAC0-4DB9-83BA-8CE2BF2D82C0}">
      <dgm:prSet/>
      <dgm:spPr/>
      <dgm:t>
        <a:bodyPr/>
        <a:lstStyle/>
        <a:p>
          <a:endParaRPr lang="es-ES"/>
        </a:p>
      </dgm:t>
    </dgm:pt>
    <dgm:pt modelId="{C1BD04B0-56EC-4749-89FE-3C2BE8C963AB}" type="sibTrans" cxnId="{14491EA7-DAC0-4DB9-83BA-8CE2BF2D82C0}">
      <dgm:prSet/>
      <dgm:spPr/>
      <dgm:t>
        <a:bodyPr/>
        <a:lstStyle/>
        <a:p>
          <a:endParaRPr lang="es-ES"/>
        </a:p>
      </dgm:t>
    </dgm:pt>
    <dgm:pt modelId="{42EB44A1-E5AB-47AD-924F-E011C5D4C8C3}">
      <dgm:prSet/>
      <dgm:spPr/>
      <dgm:t>
        <a:bodyPr/>
        <a:lstStyle/>
        <a:p>
          <a:pPr rtl="0"/>
          <a:r>
            <a:rPr lang="es-ES" smtClean="0"/>
            <a:t>Opresión de género </a:t>
          </a:r>
          <a:endParaRPr lang="es-ES"/>
        </a:p>
      </dgm:t>
    </dgm:pt>
    <dgm:pt modelId="{586ABEDD-755F-4654-ACBD-13A5DEAD97B3}" type="parTrans" cxnId="{953722FC-86AC-4F8D-B61E-C1A0321B3A77}">
      <dgm:prSet/>
      <dgm:spPr/>
      <dgm:t>
        <a:bodyPr/>
        <a:lstStyle/>
        <a:p>
          <a:endParaRPr lang="es-ES"/>
        </a:p>
      </dgm:t>
    </dgm:pt>
    <dgm:pt modelId="{C376E6F2-FA9E-4A72-84D7-D60B30C55301}" type="sibTrans" cxnId="{953722FC-86AC-4F8D-B61E-C1A0321B3A77}">
      <dgm:prSet/>
      <dgm:spPr/>
      <dgm:t>
        <a:bodyPr/>
        <a:lstStyle/>
        <a:p>
          <a:endParaRPr lang="es-ES"/>
        </a:p>
      </dgm:t>
    </dgm:pt>
    <dgm:pt modelId="{9219009F-2ECF-401F-B599-C1B0B46A480A}" type="pres">
      <dgm:prSet presAssocID="{8F627F72-26DD-44E5-BE6B-9F4E933CD0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07AD539-6991-43B3-8D84-D89705E548EA}" type="pres">
      <dgm:prSet presAssocID="{6689EA42-C1F8-44DA-AD22-EE905BE4656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0EB7D70-817B-4464-96B9-4B4FF6743AE4}" type="pres">
      <dgm:prSet presAssocID="{C1BD04B0-56EC-4749-89FE-3C2BE8C963AB}" presName="sibTrans" presStyleLbl="sibTrans2D1" presStyleIdx="0" presStyleCnt="1"/>
      <dgm:spPr/>
      <dgm:t>
        <a:bodyPr/>
        <a:lstStyle/>
        <a:p>
          <a:endParaRPr lang="es-CL"/>
        </a:p>
      </dgm:t>
    </dgm:pt>
    <dgm:pt modelId="{85C09440-518F-4987-8D1B-A78BD6A69B07}" type="pres">
      <dgm:prSet presAssocID="{C1BD04B0-56EC-4749-89FE-3C2BE8C963AB}" presName="connectorText" presStyleLbl="sibTrans2D1" presStyleIdx="0" presStyleCnt="1"/>
      <dgm:spPr/>
      <dgm:t>
        <a:bodyPr/>
        <a:lstStyle/>
        <a:p>
          <a:endParaRPr lang="es-CL"/>
        </a:p>
      </dgm:t>
    </dgm:pt>
    <dgm:pt modelId="{CD9B881E-E284-4879-A17D-8122ADFF1E3D}" type="pres">
      <dgm:prSet presAssocID="{42EB44A1-E5AB-47AD-924F-E011C5D4C8C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501C03F-032F-41BB-BC23-8CFDB9384D21}" type="presOf" srcId="{C1BD04B0-56EC-4749-89FE-3C2BE8C963AB}" destId="{85C09440-518F-4987-8D1B-A78BD6A69B07}" srcOrd="1" destOrd="0" presId="urn:microsoft.com/office/officeart/2005/8/layout/process1"/>
    <dgm:cxn modelId="{6526BF6E-3924-4955-A9B3-A888570B97DA}" type="presOf" srcId="{C1BD04B0-56EC-4749-89FE-3C2BE8C963AB}" destId="{C0EB7D70-817B-4464-96B9-4B4FF6743AE4}" srcOrd="0" destOrd="0" presId="urn:microsoft.com/office/officeart/2005/8/layout/process1"/>
    <dgm:cxn modelId="{3430709A-A444-4557-827D-87EFCA804ED2}" type="presOf" srcId="{42EB44A1-E5AB-47AD-924F-E011C5D4C8C3}" destId="{CD9B881E-E284-4879-A17D-8122ADFF1E3D}" srcOrd="0" destOrd="0" presId="urn:microsoft.com/office/officeart/2005/8/layout/process1"/>
    <dgm:cxn modelId="{953722FC-86AC-4F8D-B61E-C1A0321B3A77}" srcId="{8F627F72-26DD-44E5-BE6B-9F4E933CD024}" destId="{42EB44A1-E5AB-47AD-924F-E011C5D4C8C3}" srcOrd="1" destOrd="0" parTransId="{586ABEDD-755F-4654-ACBD-13A5DEAD97B3}" sibTransId="{C376E6F2-FA9E-4A72-84D7-D60B30C55301}"/>
    <dgm:cxn modelId="{14491EA7-DAC0-4DB9-83BA-8CE2BF2D82C0}" srcId="{8F627F72-26DD-44E5-BE6B-9F4E933CD024}" destId="{6689EA42-C1F8-44DA-AD22-EE905BE46566}" srcOrd="0" destOrd="0" parTransId="{F59262E1-8B2E-406C-BAEF-3F2B5DA29EC1}" sibTransId="{C1BD04B0-56EC-4749-89FE-3C2BE8C963AB}"/>
    <dgm:cxn modelId="{9EB148DC-9D34-450C-8262-50BF7FAA11B9}" type="presOf" srcId="{6689EA42-C1F8-44DA-AD22-EE905BE46566}" destId="{D07AD539-6991-43B3-8D84-D89705E548EA}" srcOrd="0" destOrd="0" presId="urn:microsoft.com/office/officeart/2005/8/layout/process1"/>
    <dgm:cxn modelId="{6F07FA01-A555-4259-88B8-D521EFA88F25}" type="presOf" srcId="{8F627F72-26DD-44E5-BE6B-9F4E933CD024}" destId="{9219009F-2ECF-401F-B599-C1B0B46A480A}" srcOrd="0" destOrd="0" presId="urn:microsoft.com/office/officeart/2005/8/layout/process1"/>
    <dgm:cxn modelId="{681CED74-9C26-4751-A1E0-D542AEE131D1}" type="presParOf" srcId="{9219009F-2ECF-401F-B599-C1B0B46A480A}" destId="{D07AD539-6991-43B3-8D84-D89705E548EA}" srcOrd="0" destOrd="0" presId="urn:microsoft.com/office/officeart/2005/8/layout/process1"/>
    <dgm:cxn modelId="{9C2AB4FD-349C-4AAA-AE34-6DBE5776839F}" type="presParOf" srcId="{9219009F-2ECF-401F-B599-C1B0B46A480A}" destId="{C0EB7D70-817B-4464-96B9-4B4FF6743AE4}" srcOrd="1" destOrd="0" presId="urn:microsoft.com/office/officeart/2005/8/layout/process1"/>
    <dgm:cxn modelId="{D00C545E-40D2-458C-817D-5D1C8C792CE7}" type="presParOf" srcId="{C0EB7D70-817B-4464-96B9-4B4FF6743AE4}" destId="{85C09440-518F-4987-8D1B-A78BD6A69B07}" srcOrd="0" destOrd="0" presId="urn:microsoft.com/office/officeart/2005/8/layout/process1"/>
    <dgm:cxn modelId="{A1572076-0D6A-4FD5-BE58-7E5F0AB1437A}" type="presParOf" srcId="{9219009F-2ECF-401F-B599-C1B0B46A480A}" destId="{CD9B881E-E284-4879-A17D-8122ADFF1E3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D9EDA-00D5-4D2A-A6D4-52295C50A86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BB0340-1DCD-4BC6-AA1E-34C4FAC44E49}">
      <dgm:prSet phldrT="[Texto]" custT="1"/>
      <dgm:spPr/>
      <dgm:t>
        <a:bodyPr/>
        <a:lstStyle/>
        <a:p>
          <a:r>
            <a:rPr lang="es-ES" sz="1800" dirty="0" smtClean="0"/>
            <a:t>División sexual del trabajo</a:t>
          </a:r>
          <a:endParaRPr lang="es-ES" sz="1800" dirty="0"/>
        </a:p>
      </dgm:t>
    </dgm:pt>
    <dgm:pt modelId="{0F424B6E-E10D-4432-9701-B3C1939DA04A}" type="parTrans" cxnId="{05D94DFD-7328-4399-B4DC-122599B57C6C}">
      <dgm:prSet/>
      <dgm:spPr/>
      <dgm:t>
        <a:bodyPr/>
        <a:lstStyle/>
        <a:p>
          <a:endParaRPr lang="es-ES"/>
        </a:p>
      </dgm:t>
    </dgm:pt>
    <dgm:pt modelId="{2D927EB1-C60F-4045-8925-4B7CC78D28BF}" type="sibTrans" cxnId="{05D94DFD-7328-4399-B4DC-122599B57C6C}">
      <dgm:prSet/>
      <dgm:spPr/>
      <dgm:t>
        <a:bodyPr/>
        <a:lstStyle/>
        <a:p>
          <a:endParaRPr lang="es-ES"/>
        </a:p>
      </dgm:t>
    </dgm:pt>
    <dgm:pt modelId="{68636ADE-1D7E-448B-8F72-FA2172B632B6}">
      <dgm:prSet phldrT="[Texto]" custT="1"/>
      <dgm:spPr/>
      <dgm:t>
        <a:bodyPr/>
        <a:lstStyle/>
        <a:p>
          <a:r>
            <a:rPr lang="es-ES" sz="1800" dirty="0" smtClean="0"/>
            <a:t>Roles de género</a:t>
          </a:r>
          <a:endParaRPr lang="es-ES" sz="1800" dirty="0"/>
        </a:p>
      </dgm:t>
    </dgm:pt>
    <dgm:pt modelId="{F49B7288-78AD-4A7F-908D-70498C74037A}" type="parTrans" cxnId="{DDD76A6E-AC8B-4033-B521-DF0C4EE40668}">
      <dgm:prSet/>
      <dgm:spPr/>
      <dgm:t>
        <a:bodyPr/>
        <a:lstStyle/>
        <a:p>
          <a:endParaRPr lang="es-ES"/>
        </a:p>
      </dgm:t>
    </dgm:pt>
    <dgm:pt modelId="{EA27A030-DBC7-4A2E-B975-93A33F43987E}" type="sibTrans" cxnId="{DDD76A6E-AC8B-4033-B521-DF0C4EE40668}">
      <dgm:prSet/>
      <dgm:spPr/>
      <dgm:t>
        <a:bodyPr/>
        <a:lstStyle/>
        <a:p>
          <a:endParaRPr lang="es-ES"/>
        </a:p>
      </dgm:t>
    </dgm:pt>
    <dgm:pt modelId="{2D2FC2D2-6649-4674-8FEF-465C84100B83}">
      <dgm:prSet phldrT="[Texto]" custT="1"/>
      <dgm:spPr/>
      <dgm:t>
        <a:bodyPr/>
        <a:lstStyle/>
        <a:p>
          <a:r>
            <a:rPr lang="es-ES" sz="1800" dirty="0" smtClean="0"/>
            <a:t>Género</a:t>
          </a:r>
          <a:endParaRPr lang="es-ES" sz="1800" dirty="0"/>
        </a:p>
      </dgm:t>
    </dgm:pt>
    <dgm:pt modelId="{AA025234-233A-454A-911D-0E6E6B251117}" type="parTrans" cxnId="{3F3855E7-0AE4-4D47-A268-DAC4F4F19135}">
      <dgm:prSet/>
      <dgm:spPr/>
      <dgm:t>
        <a:bodyPr/>
        <a:lstStyle/>
        <a:p>
          <a:endParaRPr lang="es-ES"/>
        </a:p>
      </dgm:t>
    </dgm:pt>
    <dgm:pt modelId="{F3AB640D-CCE6-47FB-8037-E880E14A05D6}" type="sibTrans" cxnId="{3F3855E7-0AE4-4D47-A268-DAC4F4F19135}">
      <dgm:prSet/>
      <dgm:spPr/>
      <dgm:t>
        <a:bodyPr/>
        <a:lstStyle/>
        <a:p>
          <a:endParaRPr lang="es-ES"/>
        </a:p>
      </dgm:t>
    </dgm:pt>
    <dgm:pt modelId="{5033B0BB-D43A-4530-AFB3-11BC8DC7C08F}">
      <dgm:prSet phldrT="[Texto]" custT="1"/>
      <dgm:spPr/>
      <dgm:t>
        <a:bodyPr/>
        <a:lstStyle/>
        <a:p>
          <a:r>
            <a:rPr lang="es-ES" sz="1800" dirty="0" err="1" smtClean="0"/>
            <a:t>Hetero</a:t>
          </a:r>
          <a:r>
            <a:rPr lang="es-ES" sz="1800" dirty="0" smtClean="0"/>
            <a:t> norma</a:t>
          </a:r>
          <a:endParaRPr lang="es-ES" sz="1800" dirty="0"/>
        </a:p>
      </dgm:t>
    </dgm:pt>
    <dgm:pt modelId="{97AC7032-66EA-4F22-93A8-F851324F20EA}" type="parTrans" cxnId="{0E69C761-3CD5-49B3-9D75-282BAA921813}">
      <dgm:prSet/>
      <dgm:spPr/>
      <dgm:t>
        <a:bodyPr/>
        <a:lstStyle/>
        <a:p>
          <a:endParaRPr lang="es-CL"/>
        </a:p>
      </dgm:t>
    </dgm:pt>
    <dgm:pt modelId="{37509BDA-18B8-4DAF-85D4-14CC644F2265}" type="sibTrans" cxnId="{0E69C761-3CD5-49B3-9D75-282BAA921813}">
      <dgm:prSet/>
      <dgm:spPr/>
      <dgm:t>
        <a:bodyPr/>
        <a:lstStyle/>
        <a:p>
          <a:endParaRPr lang="es-CL"/>
        </a:p>
      </dgm:t>
    </dgm:pt>
    <dgm:pt modelId="{AB292CD9-1763-4FC7-BA72-FB26260BA651}">
      <dgm:prSet phldrT="[Texto]" custT="1"/>
      <dgm:spPr/>
      <dgm:t>
        <a:bodyPr/>
        <a:lstStyle/>
        <a:p>
          <a:r>
            <a:rPr lang="es-ES" sz="1800" dirty="0" smtClean="0"/>
            <a:t>Sexismo</a:t>
          </a:r>
          <a:endParaRPr lang="es-ES" sz="1800" dirty="0"/>
        </a:p>
      </dgm:t>
    </dgm:pt>
    <dgm:pt modelId="{CF95521B-B999-43C7-82CF-DB94EC21C9C7}" type="parTrans" cxnId="{C7D389DE-2CE3-4AAE-A3CB-E1562D13B4F4}">
      <dgm:prSet/>
      <dgm:spPr/>
    </dgm:pt>
    <dgm:pt modelId="{5865A22E-8DE3-413D-8D3B-963CB847FF3B}" type="sibTrans" cxnId="{C7D389DE-2CE3-4AAE-A3CB-E1562D13B4F4}">
      <dgm:prSet/>
      <dgm:spPr/>
    </dgm:pt>
    <dgm:pt modelId="{6361F79D-81C6-440B-8CEB-82AD875A179B}" type="pres">
      <dgm:prSet presAssocID="{C21D9EDA-00D5-4D2A-A6D4-52295C50A86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CL"/>
        </a:p>
      </dgm:t>
    </dgm:pt>
    <dgm:pt modelId="{82884299-5C64-40F2-BFDE-F139F45590AF}" type="pres">
      <dgm:prSet presAssocID="{10BB0340-1DCD-4BC6-AA1E-34C4FAC44E4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s-CL"/>
        </a:p>
      </dgm:t>
    </dgm:pt>
    <dgm:pt modelId="{3DAC07FF-69B2-43BA-AD87-5D3A3424BD21}" type="pres">
      <dgm:prSet presAssocID="{10BB0340-1DCD-4BC6-AA1E-34C4FAC44E49}" presName="Accent1" presStyleLbl="node1" presStyleIdx="0" presStyleCnt="17"/>
      <dgm:spPr/>
    </dgm:pt>
    <dgm:pt modelId="{A7EF49AB-6659-4687-B95B-716C7CCD5622}" type="pres">
      <dgm:prSet presAssocID="{10BB0340-1DCD-4BC6-AA1E-34C4FAC44E49}" presName="Accent2" presStyleLbl="node1" presStyleIdx="1" presStyleCnt="17"/>
      <dgm:spPr/>
    </dgm:pt>
    <dgm:pt modelId="{806FFFF6-C7CF-483A-AE24-3D7FA511F1F8}" type="pres">
      <dgm:prSet presAssocID="{10BB0340-1DCD-4BC6-AA1E-34C4FAC44E49}" presName="Accent3" presStyleLbl="node1" presStyleIdx="2" presStyleCnt="17"/>
      <dgm:spPr/>
    </dgm:pt>
    <dgm:pt modelId="{240F36DE-920E-4A33-9D32-0ED49A998890}" type="pres">
      <dgm:prSet presAssocID="{10BB0340-1DCD-4BC6-AA1E-34C4FAC44E49}" presName="Accent4" presStyleLbl="node1" presStyleIdx="3" presStyleCnt="17"/>
      <dgm:spPr/>
    </dgm:pt>
    <dgm:pt modelId="{D39CCFB7-94CE-411D-AC8D-07BED3686F6A}" type="pres">
      <dgm:prSet presAssocID="{10BB0340-1DCD-4BC6-AA1E-34C4FAC44E49}" presName="Accent5" presStyleLbl="node1" presStyleIdx="4" presStyleCnt="17"/>
      <dgm:spPr/>
    </dgm:pt>
    <dgm:pt modelId="{20C0450A-8737-47F3-B52E-35DD99749DA1}" type="pres">
      <dgm:prSet presAssocID="{10BB0340-1DCD-4BC6-AA1E-34C4FAC44E49}" presName="Accent6" presStyleLbl="node1" presStyleIdx="5" presStyleCnt="17"/>
      <dgm:spPr/>
    </dgm:pt>
    <dgm:pt modelId="{FFC095AC-6042-4F8D-BECD-7881548BAF9E}" type="pres">
      <dgm:prSet presAssocID="{68636ADE-1D7E-448B-8F72-FA2172B632B6}" presName="Child1" presStyleLbl="node1" presStyleIdx="6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B5A573D9-14B6-4AFA-BFF8-E9EF65D02D7F}" type="pres">
      <dgm:prSet presAssocID="{68636ADE-1D7E-448B-8F72-FA2172B632B6}" presName="Accent7" presStyleCnt="0"/>
      <dgm:spPr/>
    </dgm:pt>
    <dgm:pt modelId="{99B2B9C5-EDC9-43BD-871F-9DE1CD998F0F}" type="pres">
      <dgm:prSet presAssocID="{68636ADE-1D7E-448B-8F72-FA2172B632B6}" presName="AccentHold1" presStyleLbl="node1" presStyleIdx="7" presStyleCnt="17"/>
      <dgm:spPr/>
    </dgm:pt>
    <dgm:pt modelId="{BCE0AF1A-B7B0-4FE3-B59B-40A7F8A2BE08}" type="pres">
      <dgm:prSet presAssocID="{68636ADE-1D7E-448B-8F72-FA2172B632B6}" presName="Accent8" presStyleCnt="0"/>
      <dgm:spPr/>
    </dgm:pt>
    <dgm:pt modelId="{64F5C488-BEF3-4ED0-9C14-74E4FADD8E3B}" type="pres">
      <dgm:prSet presAssocID="{68636ADE-1D7E-448B-8F72-FA2172B632B6}" presName="AccentHold2" presStyleLbl="node1" presStyleIdx="8" presStyleCnt="17"/>
      <dgm:spPr/>
    </dgm:pt>
    <dgm:pt modelId="{A23F89C4-5EC6-4C4F-B501-A5DEC3612EFC}" type="pres">
      <dgm:prSet presAssocID="{5033B0BB-D43A-4530-AFB3-11BC8DC7C08F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8131B48E-A41E-4329-9255-FE2BD079A770}" type="pres">
      <dgm:prSet presAssocID="{5033B0BB-D43A-4530-AFB3-11BC8DC7C08F}" presName="Accent9" presStyleCnt="0"/>
      <dgm:spPr/>
    </dgm:pt>
    <dgm:pt modelId="{2E867C32-B42C-4D7B-892F-3C7AC4EC79DE}" type="pres">
      <dgm:prSet presAssocID="{5033B0BB-D43A-4530-AFB3-11BC8DC7C08F}" presName="AccentHold1" presStyleLbl="node1" presStyleIdx="10" presStyleCnt="17"/>
      <dgm:spPr/>
    </dgm:pt>
    <dgm:pt modelId="{B493B840-E6C3-4B26-8A45-B8EB69447566}" type="pres">
      <dgm:prSet presAssocID="{5033B0BB-D43A-4530-AFB3-11BC8DC7C08F}" presName="Accent10" presStyleCnt="0"/>
      <dgm:spPr/>
    </dgm:pt>
    <dgm:pt modelId="{AA011C20-3F88-4DF4-B3AC-C7D2AE87005A}" type="pres">
      <dgm:prSet presAssocID="{5033B0BB-D43A-4530-AFB3-11BC8DC7C08F}" presName="AccentHold2" presStyleLbl="node1" presStyleIdx="11" presStyleCnt="17"/>
      <dgm:spPr/>
    </dgm:pt>
    <dgm:pt modelId="{4F0DB755-AF54-4C06-8627-BA573DCBE677}" type="pres">
      <dgm:prSet presAssocID="{5033B0BB-D43A-4530-AFB3-11BC8DC7C08F}" presName="Accent11" presStyleCnt="0"/>
      <dgm:spPr/>
    </dgm:pt>
    <dgm:pt modelId="{C0D6B161-066B-4536-B877-DD3C839E6D07}" type="pres">
      <dgm:prSet presAssocID="{5033B0BB-D43A-4530-AFB3-11BC8DC7C08F}" presName="AccentHold3" presStyleLbl="node1" presStyleIdx="12" presStyleCnt="17"/>
      <dgm:spPr/>
    </dgm:pt>
    <dgm:pt modelId="{1F204FBE-D520-4305-AA1E-7A40339F87AA}" type="pres">
      <dgm:prSet presAssocID="{AB292CD9-1763-4FC7-BA72-FB26260BA651}" presName="Child3" presStyleLbl="node1" presStyleIdx="13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39E2E2D5-D26E-49D5-80CB-CD0209A3F04A}" type="pres">
      <dgm:prSet presAssocID="{AB292CD9-1763-4FC7-BA72-FB26260BA651}" presName="Accent12" presStyleCnt="0"/>
      <dgm:spPr/>
    </dgm:pt>
    <dgm:pt modelId="{9654A27A-44FA-4781-B2CB-F16183BBB844}" type="pres">
      <dgm:prSet presAssocID="{AB292CD9-1763-4FC7-BA72-FB26260BA651}" presName="AccentHold1" presStyleLbl="node1" presStyleIdx="14" presStyleCnt="17"/>
      <dgm:spPr/>
    </dgm:pt>
    <dgm:pt modelId="{63B04C80-A95D-426D-9DFA-23E9DE787383}" type="pres">
      <dgm:prSet presAssocID="{2D2FC2D2-6649-4674-8FEF-465C84100B83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E02BCF7D-9B3F-4105-A28B-1491E53D4638}" type="pres">
      <dgm:prSet presAssocID="{2D2FC2D2-6649-4674-8FEF-465C84100B83}" presName="Accent13" presStyleCnt="0"/>
      <dgm:spPr/>
    </dgm:pt>
    <dgm:pt modelId="{6D01858D-0393-4004-A950-F0CFF6EAAB17}" type="pres">
      <dgm:prSet presAssocID="{2D2FC2D2-6649-4674-8FEF-465C84100B83}" presName="AccentHold1" presStyleLbl="node1" presStyleIdx="16" presStyleCnt="17"/>
      <dgm:spPr/>
    </dgm:pt>
  </dgm:ptLst>
  <dgm:cxnLst>
    <dgm:cxn modelId="{1105C124-7D15-4755-84D0-4A5512A427AE}" type="presOf" srcId="{C21D9EDA-00D5-4D2A-A6D4-52295C50A86D}" destId="{6361F79D-81C6-440B-8CEB-82AD875A179B}" srcOrd="0" destOrd="0" presId="urn:microsoft.com/office/officeart/2009/3/layout/CircleRelationship"/>
    <dgm:cxn modelId="{0E69C761-3CD5-49B3-9D75-282BAA921813}" srcId="{10BB0340-1DCD-4BC6-AA1E-34C4FAC44E49}" destId="{5033B0BB-D43A-4530-AFB3-11BC8DC7C08F}" srcOrd="1" destOrd="0" parTransId="{97AC7032-66EA-4F22-93A8-F851324F20EA}" sibTransId="{37509BDA-18B8-4DAF-85D4-14CC644F2265}"/>
    <dgm:cxn modelId="{7FCDE3BD-50AB-44B6-A953-A9B09A664FE2}" type="presOf" srcId="{5033B0BB-D43A-4530-AFB3-11BC8DC7C08F}" destId="{A23F89C4-5EC6-4C4F-B501-A5DEC3612EFC}" srcOrd="0" destOrd="0" presId="urn:microsoft.com/office/officeart/2009/3/layout/CircleRelationship"/>
    <dgm:cxn modelId="{C7D389DE-2CE3-4AAE-A3CB-E1562D13B4F4}" srcId="{10BB0340-1DCD-4BC6-AA1E-34C4FAC44E49}" destId="{AB292CD9-1763-4FC7-BA72-FB26260BA651}" srcOrd="2" destOrd="0" parTransId="{CF95521B-B999-43C7-82CF-DB94EC21C9C7}" sibTransId="{5865A22E-8DE3-413D-8D3B-963CB847FF3B}"/>
    <dgm:cxn modelId="{9E9213B4-85F4-41FB-A788-429B2BBC1A05}" type="presOf" srcId="{10BB0340-1DCD-4BC6-AA1E-34C4FAC44E49}" destId="{82884299-5C64-40F2-BFDE-F139F45590AF}" srcOrd="0" destOrd="0" presId="urn:microsoft.com/office/officeart/2009/3/layout/CircleRelationship"/>
    <dgm:cxn modelId="{DDD76A6E-AC8B-4033-B521-DF0C4EE40668}" srcId="{10BB0340-1DCD-4BC6-AA1E-34C4FAC44E49}" destId="{68636ADE-1D7E-448B-8F72-FA2172B632B6}" srcOrd="0" destOrd="0" parTransId="{F49B7288-78AD-4A7F-908D-70498C74037A}" sibTransId="{EA27A030-DBC7-4A2E-B975-93A33F43987E}"/>
    <dgm:cxn modelId="{05D94DFD-7328-4399-B4DC-122599B57C6C}" srcId="{C21D9EDA-00D5-4D2A-A6D4-52295C50A86D}" destId="{10BB0340-1DCD-4BC6-AA1E-34C4FAC44E49}" srcOrd="0" destOrd="0" parTransId="{0F424B6E-E10D-4432-9701-B3C1939DA04A}" sibTransId="{2D927EB1-C60F-4045-8925-4B7CC78D28BF}"/>
    <dgm:cxn modelId="{F1C53422-89F9-48E0-9F01-DAAE43FFC694}" type="presOf" srcId="{AB292CD9-1763-4FC7-BA72-FB26260BA651}" destId="{1F204FBE-D520-4305-AA1E-7A40339F87AA}" srcOrd="0" destOrd="0" presId="urn:microsoft.com/office/officeart/2009/3/layout/CircleRelationship"/>
    <dgm:cxn modelId="{3F3855E7-0AE4-4D47-A268-DAC4F4F19135}" srcId="{10BB0340-1DCD-4BC6-AA1E-34C4FAC44E49}" destId="{2D2FC2D2-6649-4674-8FEF-465C84100B83}" srcOrd="3" destOrd="0" parTransId="{AA025234-233A-454A-911D-0E6E6B251117}" sibTransId="{F3AB640D-CCE6-47FB-8037-E880E14A05D6}"/>
    <dgm:cxn modelId="{12A61E8D-BCD7-4BD2-98AB-FBDE66CCB621}" type="presOf" srcId="{68636ADE-1D7E-448B-8F72-FA2172B632B6}" destId="{FFC095AC-6042-4F8D-BECD-7881548BAF9E}" srcOrd="0" destOrd="0" presId="urn:microsoft.com/office/officeart/2009/3/layout/CircleRelationship"/>
    <dgm:cxn modelId="{9CB587BF-4A78-481A-A826-F0F01AB1F1E2}" type="presOf" srcId="{2D2FC2D2-6649-4674-8FEF-465C84100B83}" destId="{63B04C80-A95D-426D-9DFA-23E9DE787383}" srcOrd="0" destOrd="0" presId="urn:microsoft.com/office/officeart/2009/3/layout/CircleRelationship"/>
    <dgm:cxn modelId="{DCEAB0C6-27AF-485B-9050-0BB7415A42CB}" type="presParOf" srcId="{6361F79D-81C6-440B-8CEB-82AD875A179B}" destId="{82884299-5C64-40F2-BFDE-F139F45590AF}" srcOrd="0" destOrd="0" presId="urn:microsoft.com/office/officeart/2009/3/layout/CircleRelationship"/>
    <dgm:cxn modelId="{ACA8EC98-8457-42F0-BBC6-C0AA01A14E9B}" type="presParOf" srcId="{6361F79D-81C6-440B-8CEB-82AD875A179B}" destId="{3DAC07FF-69B2-43BA-AD87-5D3A3424BD21}" srcOrd="1" destOrd="0" presId="urn:microsoft.com/office/officeart/2009/3/layout/CircleRelationship"/>
    <dgm:cxn modelId="{D5A30FF7-B4B5-4739-A7AB-E63F623AC74A}" type="presParOf" srcId="{6361F79D-81C6-440B-8CEB-82AD875A179B}" destId="{A7EF49AB-6659-4687-B95B-716C7CCD5622}" srcOrd="2" destOrd="0" presId="urn:microsoft.com/office/officeart/2009/3/layout/CircleRelationship"/>
    <dgm:cxn modelId="{845F7682-04F9-48D0-A169-1CD02FED4DF9}" type="presParOf" srcId="{6361F79D-81C6-440B-8CEB-82AD875A179B}" destId="{806FFFF6-C7CF-483A-AE24-3D7FA511F1F8}" srcOrd="3" destOrd="0" presId="urn:microsoft.com/office/officeart/2009/3/layout/CircleRelationship"/>
    <dgm:cxn modelId="{6F84909C-ECF5-499E-9A84-8F8E300190F8}" type="presParOf" srcId="{6361F79D-81C6-440B-8CEB-82AD875A179B}" destId="{240F36DE-920E-4A33-9D32-0ED49A998890}" srcOrd="4" destOrd="0" presId="urn:microsoft.com/office/officeart/2009/3/layout/CircleRelationship"/>
    <dgm:cxn modelId="{0E036FC4-6A7C-4D4E-8497-1E32FE5186BB}" type="presParOf" srcId="{6361F79D-81C6-440B-8CEB-82AD875A179B}" destId="{D39CCFB7-94CE-411D-AC8D-07BED3686F6A}" srcOrd="5" destOrd="0" presId="urn:microsoft.com/office/officeart/2009/3/layout/CircleRelationship"/>
    <dgm:cxn modelId="{880E9EC4-6DA6-494E-B0AB-F68AD47365D5}" type="presParOf" srcId="{6361F79D-81C6-440B-8CEB-82AD875A179B}" destId="{20C0450A-8737-47F3-B52E-35DD99749DA1}" srcOrd="6" destOrd="0" presId="urn:microsoft.com/office/officeart/2009/3/layout/CircleRelationship"/>
    <dgm:cxn modelId="{7F01DD88-41F8-483E-BA66-4C363DE4EA6B}" type="presParOf" srcId="{6361F79D-81C6-440B-8CEB-82AD875A179B}" destId="{FFC095AC-6042-4F8D-BECD-7881548BAF9E}" srcOrd="7" destOrd="0" presId="urn:microsoft.com/office/officeart/2009/3/layout/CircleRelationship"/>
    <dgm:cxn modelId="{1B271608-D559-491A-9079-6FBDCE543A58}" type="presParOf" srcId="{6361F79D-81C6-440B-8CEB-82AD875A179B}" destId="{B5A573D9-14B6-4AFA-BFF8-E9EF65D02D7F}" srcOrd="8" destOrd="0" presId="urn:microsoft.com/office/officeart/2009/3/layout/CircleRelationship"/>
    <dgm:cxn modelId="{1B54F54F-EFBF-4D5C-ABF6-E6D7034505AC}" type="presParOf" srcId="{B5A573D9-14B6-4AFA-BFF8-E9EF65D02D7F}" destId="{99B2B9C5-EDC9-43BD-871F-9DE1CD998F0F}" srcOrd="0" destOrd="0" presId="urn:microsoft.com/office/officeart/2009/3/layout/CircleRelationship"/>
    <dgm:cxn modelId="{312B2723-9224-49AE-8EC7-2BD5C6448CAC}" type="presParOf" srcId="{6361F79D-81C6-440B-8CEB-82AD875A179B}" destId="{BCE0AF1A-B7B0-4FE3-B59B-40A7F8A2BE08}" srcOrd="9" destOrd="0" presId="urn:microsoft.com/office/officeart/2009/3/layout/CircleRelationship"/>
    <dgm:cxn modelId="{AC6A0B8B-DC7F-47B4-9FB7-561133E1E306}" type="presParOf" srcId="{BCE0AF1A-B7B0-4FE3-B59B-40A7F8A2BE08}" destId="{64F5C488-BEF3-4ED0-9C14-74E4FADD8E3B}" srcOrd="0" destOrd="0" presId="urn:microsoft.com/office/officeart/2009/3/layout/CircleRelationship"/>
    <dgm:cxn modelId="{DC42E227-6D87-48B9-8C59-A6784DE9C58C}" type="presParOf" srcId="{6361F79D-81C6-440B-8CEB-82AD875A179B}" destId="{A23F89C4-5EC6-4C4F-B501-A5DEC3612EFC}" srcOrd="10" destOrd="0" presId="urn:microsoft.com/office/officeart/2009/3/layout/CircleRelationship"/>
    <dgm:cxn modelId="{67762A68-EB91-446C-BBD1-8F2CEE18DE1E}" type="presParOf" srcId="{6361F79D-81C6-440B-8CEB-82AD875A179B}" destId="{8131B48E-A41E-4329-9255-FE2BD079A770}" srcOrd="11" destOrd="0" presId="urn:microsoft.com/office/officeart/2009/3/layout/CircleRelationship"/>
    <dgm:cxn modelId="{4E7ADDDC-27F7-4E96-AE17-BD17D4251136}" type="presParOf" srcId="{8131B48E-A41E-4329-9255-FE2BD079A770}" destId="{2E867C32-B42C-4D7B-892F-3C7AC4EC79DE}" srcOrd="0" destOrd="0" presId="urn:microsoft.com/office/officeart/2009/3/layout/CircleRelationship"/>
    <dgm:cxn modelId="{3D16ABEC-9A95-4A36-94F3-6E8FAC35DE26}" type="presParOf" srcId="{6361F79D-81C6-440B-8CEB-82AD875A179B}" destId="{B493B840-E6C3-4B26-8A45-B8EB69447566}" srcOrd="12" destOrd="0" presId="urn:microsoft.com/office/officeart/2009/3/layout/CircleRelationship"/>
    <dgm:cxn modelId="{C8916BBE-E8D1-4F37-9E9E-E270B481799B}" type="presParOf" srcId="{B493B840-E6C3-4B26-8A45-B8EB69447566}" destId="{AA011C20-3F88-4DF4-B3AC-C7D2AE87005A}" srcOrd="0" destOrd="0" presId="urn:microsoft.com/office/officeart/2009/3/layout/CircleRelationship"/>
    <dgm:cxn modelId="{49765C04-353B-48EC-BCE3-4EFF0E989102}" type="presParOf" srcId="{6361F79D-81C6-440B-8CEB-82AD875A179B}" destId="{4F0DB755-AF54-4C06-8627-BA573DCBE677}" srcOrd="13" destOrd="0" presId="urn:microsoft.com/office/officeart/2009/3/layout/CircleRelationship"/>
    <dgm:cxn modelId="{D10162E0-EA74-42CE-9A8A-71F4C97CAC17}" type="presParOf" srcId="{4F0DB755-AF54-4C06-8627-BA573DCBE677}" destId="{C0D6B161-066B-4536-B877-DD3C839E6D07}" srcOrd="0" destOrd="0" presId="urn:microsoft.com/office/officeart/2009/3/layout/CircleRelationship"/>
    <dgm:cxn modelId="{8370FCC0-EEB3-4F34-9670-BE585A0DCF0A}" type="presParOf" srcId="{6361F79D-81C6-440B-8CEB-82AD875A179B}" destId="{1F204FBE-D520-4305-AA1E-7A40339F87AA}" srcOrd="14" destOrd="0" presId="urn:microsoft.com/office/officeart/2009/3/layout/CircleRelationship"/>
    <dgm:cxn modelId="{08B4ECAC-8BA2-4259-82D9-6FAD06C9A998}" type="presParOf" srcId="{6361F79D-81C6-440B-8CEB-82AD875A179B}" destId="{39E2E2D5-D26E-49D5-80CB-CD0209A3F04A}" srcOrd="15" destOrd="0" presId="urn:microsoft.com/office/officeart/2009/3/layout/CircleRelationship"/>
    <dgm:cxn modelId="{33C8D33B-39B7-49D7-B400-D89A14A4A0D7}" type="presParOf" srcId="{39E2E2D5-D26E-49D5-80CB-CD0209A3F04A}" destId="{9654A27A-44FA-4781-B2CB-F16183BBB844}" srcOrd="0" destOrd="0" presId="urn:microsoft.com/office/officeart/2009/3/layout/CircleRelationship"/>
    <dgm:cxn modelId="{87F8574D-0F16-457B-B81A-D9C8C756B353}" type="presParOf" srcId="{6361F79D-81C6-440B-8CEB-82AD875A179B}" destId="{63B04C80-A95D-426D-9DFA-23E9DE787383}" srcOrd="16" destOrd="0" presId="urn:microsoft.com/office/officeart/2009/3/layout/CircleRelationship"/>
    <dgm:cxn modelId="{8C1F0B41-16EA-4233-B0B4-E6B2B3AEFC94}" type="presParOf" srcId="{6361F79D-81C6-440B-8CEB-82AD875A179B}" destId="{E02BCF7D-9B3F-4105-A28B-1491E53D4638}" srcOrd="17" destOrd="0" presId="urn:microsoft.com/office/officeart/2009/3/layout/CircleRelationship"/>
    <dgm:cxn modelId="{9C6D8D39-DEEB-4EBB-BACB-8C9FC9B8F4BE}" type="presParOf" srcId="{E02BCF7D-9B3F-4105-A28B-1491E53D4638}" destId="{6D01858D-0393-4004-A950-F0CFF6EAAB1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9079D8-B467-41CF-9702-B700F00415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A2C862-BB03-44F7-A732-A5FB6FE7E2A7}">
      <dgm:prSet/>
      <dgm:spPr/>
      <dgm:t>
        <a:bodyPr/>
        <a:lstStyle/>
        <a:p>
          <a:pPr rtl="0"/>
          <a:r>
            <a:rPr lang="es-ES" dirty="0" smtClean="0"/>
            <a:t>GÉNERO 	</a:t>
          </a:r>
          <a:endParaRPr lang="es-ES" dirty="0"/>
        </a:p>
      </dgm:t>
    </dgm:pt>
    <dgm:pt modelId="{87F7E841-9121-4C06-BB00-79A563E9C373}" type="parTrans" cxnId="{CE8D6E54-71C4-4E59-8E0D-F833986F75AD}">
      <dgm:prSet/>
      <dgm:spPr/>
      <dgm:t>
        <a:bodyPr/>
        <a:lstStyle/>
        <a:p>
          <a:endParaRPr lang="es-ES"/>
        </a:p>
      </dgm:t>
    </dgm:pt>
    <dgm:pt modelId="{59968538-8084-4032-9BA1-84677C346761}" type="sibTrans" cxnId="{CE8D6E54-71C4-4E59-8E0D-F833986F75AD}">
      <dgm:prSet/>
      <dgm:spPr/>
      <dgm:t>
        <a:bodyPr/>
        <a:lstStyle/>
        <a:p>
          <a:endParaRPr lang="es-ES"/>
        </a:p>
      </dgm:t>
    </dgm:pt>
    <dgm:pt modelId="{F03E9A05-F28A-40A6-BF60-45F440AA54DE}">
      <dgm:prSet/>
      <dgm:spPr/>
      <dgm:t>
        <a:bodyPr/>
        <a:lstStyle/>
        <a:p>
          <a:pPr rtl="0"/>
          <a:r>
            <a:rPr lang="es-ES" dirty="0" smtClean="0"/>
            <a:t>FEMINISMO</a:t>
          </a:r>
          <a:endParaRPr lang="es-ES" dirty="0"/>
        </a:p>
      </dgm:t>
    </dgm:pt>
    <dgm:pt modelId="{41F950E2-E968-4E7A-8153-E8414EAD159E}" type="parTrans" cxnId="{46F74828-3A47-4D7A-8393-7AAC258124DE}">
      <dgm:prSet/>
      <dgm:spPr/>
      <dgm:t>
        <a:bodyPr/>
        <a:lstStyle/>
        <a:p>
          <a:endParaRPr lang="es-ES"/>
        </a:p>
      </dgm:t>
    </dgm:pt>
    <dgm:pt modelId="{9A613B83-710F-43F0-B398-E56B5E1B1DEB}" type="sibTrans" cxnId="{46F74828-3A47-4D7A-8393-7AAC258124DE}">
      <dgm:prSet/>
      <dgm:spPr/>
      <dgm:t>
        <a:bodyPr/>
        <a:lstStyle/>
        <a:p>
          <a:endParaRPr lang="es-ES"/>
        </a:p>
      </dgm:t>
    </dgm:pt>
    <dgm:pt modelId="{1245B4A6-AE0F-4738-A13D-73F3BF274E83}">
      <dgm:prSet/>
      <dgm:spPr/>
      <dgm:t>
        <a:bodyPr/>
        <a:lstStyle/>
        <a:p>
          <a:pPr rtl="0"/>
          <a:r>
            <a:rPr lang="es-ES" dirty="0" smtClean="0"/>
            <a:t>TRANSFORMACIÒN SOCIAL</a:t>
          </a:r>
          <a:endParaRPr lang="es-ES" dirty="0"/>
        </a:p>
      </dgm:t>
    </dgm:pt>
    <dgm:pt modelId="{2D95716A-3257-4E7F-94F1-5611FD88BC29}" type="parTrans" cxnId="{69BCC29B-BAFC-45EC-985C-91E4C559CA42}">
      <dgm:prSet/>
      <dgm:spPr/>
      <dgm:t>
        <a:bodyPr/>
        <a:lstStyle/>
        <a:p>
          <a:endParaRPr lang="es-ES"/>
        </a:p>
      </dgm:t>
    </dgm:pt>
    <dgm:pt modelId="{7467006B-8F06-496C-8DE3-41E50D9D5EFC}" type="sibTrans" cxnId="{69BCC29B-BAFC-45EC-985C-91E4C559CA42}">
      <dgm:prSet/>
      <dgm:spPr/>
      <dgm:t>
        <a:bodyPr/>
        <a:lstStyle/>
        <a:p>
          <a:endParaRPr lang="es-ES"/>
        </a:p>
      </dgm:t>
    </dgm:pt>
    <dgm:pt modelId="{77417889-02C5-45A6-AC04-EBF21EAF66AE}" type="pres">
      <dgm:prSet presAssocID="{B89079D8-B467-41CF-9702-B700F00415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269F68D-C80E-4247-9529-F54B78772F2C}" type="pres">
      <dgm:prSet presAssocID="{B2A2C862-BB03-44F7-A732-A5FB6FE7E2A7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E3F2A92-6B72-4F5F-A061-38536B9EC486}" type="pres">
      <dgm:prSet presAssocID="{59968538-8084-4032-9BA1-84677C346761}" presName="parSpace" presStyleCnt="0"/>
      <dgm:spPr/>
    </dgm:pt>
    <dgm:pt modelId="{8C6D4B31-DCCE-498F-B511-B9526A62C569}" type="pres">
      <dgm:prSet presAssocID="{F03E9A05-F28A-40A6-BF60-45F440AA54DE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4DFDB3F-2B07-41D2-95BD-2A66846C2BE4}" type="pres">
      <dgm:prSet presAssocID="{9A613B83-710F-43F0-B398-E56B5E1B1DEB}" presName="parSpace" presStyleCnt="0"/>
      <dgm:spPr/>
    </dgm:pt>
    <dgm:pt modelId="{51680438-AF92-4676-8DBE-FE787B32DE02}" type="pres">
      <dgm:prSet presAssocID="{1245B4A6-AE0F-4738-A13D-73F3BF274E83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F74828-3A47-4D7A-8393-7AAC258124DE}" srcId="{B89079D8-B467-41CF-9702-B700F004151D}" destId="{F03E9A05-F28A-40A6-BF60-45F440AA54DE}" srcOrd="1" destOrd="0" parTransId="{41F950E2-E968-4E7A-8153-E8414EAD159E}" sibTransId="{9A613B83-710F-43F0-B398-E56B5E1B1DEB}"/>
    <dgm:cxn modelId="{91F16142-3356-4E40-A899-61F854D27A9C}" type="presOf" srcId="{B89079D8-B467-41CF-9702-B700F004151D}" destId="{77417889-02C5-45A6-AC04-EBF21EAF66AE}" srcOrd="0" destOrd="0" presId="urn:microsoft.com/office/officeart/2005/8/layout/hChevron3"/>
    <dgm:cxn modelId="{69BCC29B-BAFC-45EC-985C-91E4C559CA42}" srcId="{B89079D8-B467-41CF-9702-B700F004151D}" destId="{1245B4A6-AE0F-4738-A13D-73F3BF274E83}" srcOrd="2" destOrd="0" parTransId="{2D95716A-3257-4E7F-94F1-5611FD88BC29}" sibTransId="{7467006B-8F06-496C-8DE3-41E50D9D5EFC}"/>
    <dgm:cxn modelId="{CE8D6E54-71C4-4E59-8E0D-F833986F75AD}" srcId="{B89079D8-B467-41CF-9702-B700F004151D}" destId="{B2A2C862-BB03-44F7-A732-A5FB6FE7E2A7}" srcOrd="0" destOrd="0" parTransId="{87F7E841-9121-4C06-BB00-79A563E9C373}" sibTransId="{59968538-8084-4032-9BA1-84677C346761}"/>
    <dgm:cxn modelId="{F25A0EBE-526B-4E1A-B218-9337E3C97171}" type="presOf" srcId="{1245B4A6-AE0F-4738-A13D-73F3BF274E83}" destId="{51680438-AF92-4676-8DBE-FE787B32DE02}" srcOrd="0" destOrd="0" presId="urn:microsoft.com/office/officeart/2005/8/layout/hChevron3"/>
    <dgm:cxn modelId="{D1C60E07-8313-499A-8F59-67BC8B234172}" type="presOf" srcId="{F03E9A05-F28A-40A6-BF60-45F440AA54DE}" destId="{8C6D4B31-DCCE-498F-B511-B9526A62C569}" srcOrd="0" destOrd="0" presId="urn:microsoft.com/office/officeart/2005/8/layout/hChevron3"/>
    <dgm:cxn modelId="{DB74435F-A01E-435D-8483-EC79D8C10D62}" type="presOf" srcId="{B2A2C862-BB03-44F7-A732-A5FB6FE7E2A7}" destId="{5269F68D-C80E-4247-9529-F54B78772F2C}" srcOrd="0" destOrd="0" presId="urn:microsoft.com/office/officeart/2005/8/layout/hChevron3"/>
    <dgm:cxn modelId="{8D456349-69C2-48DC-9C81-8100093F7710}" type="presParOf" srcId="{77417889-02C5-45A6-AC04-EBF21EAF66AE}" destId="{5269F68D-C80E-4247-9529-F54B78772F2C}" srcOrd="0" destOrd="0" presId="urn:microsoft.com/office/officeart/2005/8/layout/hChevron3"/>
    <dgm:cxn modelId="{F7732543-3782-488C-88F7-5853F85F8D11}" type="presParOf" srcId="{77417889-02C5-45A6-AC04-EBF21EAF66AE}" destId="{9E3F2A92-6B72-4F5F-A061-38536B9EC486}" srcOrd="1" destOrd="0" presId="urn:microsoft.com/office/officeart/2005/8/layout/hChevron3"/>
    <dgm:cxn modelId="{4CBF17F8-E349-48A0-A900-039F6052AA59}" type="presParOf" srcId="{77417889-02C5-45A6-AC04-EBF21EAF66AE}" destId="{8C6D4B31-DCCE-498F-B511-B9526A62C569}" srcOrd="2" destOrd="0" presId="urn:microsoft.com/office/officeart/2005/8/layout/hChevron3"/>
    <dgm:cxn modelId="{A7E9A827-77FC-47E8-9AD2-BCBF46EB2655}" type="presParOf" srcId="{77417889-02C5-45A6-AC04-EBF21EAF66AE}" destId="{E4DFDB3F-2B07-41D2-95BD-2A66846C2BE4}" srcOrd="3" destOrd="0" presId="urn:microsoft.com/office/officeart/2005/8/layout/hChevron3"/>
    <dgm:cxn modelId="{3DEAC3AE-9347-40DF-9E0E-7DE7350E8B3F}" type="presParOf" srcId="{77417889-02C5-45A6-AC04-EBF21EAF66AE}" destId="{51680438-AF92-4676-8DBE-FE787B32DE0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1CDE0F-B66A-4EBA-A6B9-6774D1F3393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CA2386-C744-47B7-9944-58F1547F9170}">
      <dgm:prSet phldrT="[Texto]"/>
      <dgm:spPr/>
      <dgm:t>
        <a:bodyPr/>
        <a:lstStyle/>
        <a:p>
          <a:r>
            <a:rPr lang="es-ES" i="0" dirty="0" smtClean="0"/>
            <a:t>Problemas para la organización</a:t>
          </a:r>
          <a:endParaRPr lang="es-ES" i="0" dirty="0"/>
        </a:p>
      </dgm:t>
    </dgm:pt>
    <dgm:pt modelId="{55ACA335-837E-484B-9959-83DFC8B68E99}" type="parTrans" cxnId="{C6A7AC8E-A4B1-45C6-8E54-19365EDB42B7}">
      <dgm:prSet/>
      <dgm:spPr/>
      <dgm:t>
        <a:bodyPr/>
        <a:lstStyle/>
        <a:p>
          <a:endParaRPr lang="es-ES" i="0"/>
        </a:p>
      </dgm:t>
    </dgm:pt>
    <dgm:pt modelId="{60A89CCC-BAF7-4389-8823-91FA6586CC6F}" type="sibTrans" cxnId="{C6A7AC8E-A4B1-45C6-8E54-19365EDB42B7}">
      <dgm:prSet/>
      <dgm:spPr/>
      <dgm:t>
        <a:bodyPr/>
        <a:lstStyle/>
        <a:p>
          <a:endParaRPr lang="es-ES" i="0"/>
        </a:p>
      </dgm:t>
    </dgm:pt>
    <dgm:pt modelId="{6C64732A-BF36-4C31-9530-992489492C0F}">
      <dgm:prSet phldrT="[Texto]"/>
      <dgm:spPr/>
      <dgm:t>
        <a:bodyPr/>
        <a:lstStyle/>
        <a:p>
          <a:endParaRPr lang="es-ES" i="0" dirty="0"/>
        </a:p>
      </dgm:t>
    </dgm:pt>
    <dgm:pt modelId="{33A136B0-D642-4128-BCB5-AC5D0B08D9D0}" type="parTrans" cxnId="{5CD16AAE-2DF9-4E59-B096-36CE1C943EFD}">
      <dgm:prSet/>
      <dgm:spPr/>
      <dgm:t>
        <a:bodyPr/>
        <a:lstStyle/>
        <a:p>
          <a:endParaRPr lang="es-ES" i="0"/>
        </a:p>
      </dgm:t>
    </dgm:pt>
    <dgm:pt modelId="{78EC113D-4058-4AE5-8336-EDFA7619821A}" type="sibTrans" cxnId="{5CD16AAE-2DF9-4E59-B096-36CE1C943EFD}">
      <dgm:prSet/>
      <dgm:spPr/>
      <dgm:t>
        <a:bodyPr/>
        <a:lstStyle/>
        <a:p>
          <a:endParaRPr lang="es-ES" i="0"/>
        </a:p>
      </dgm:t>
    </dgm:pt>
    <dgm:pt modelId="{FCEF5654-F76B-4EAA-9105-6BCB94ECAC6F}">
      <dgm:prSet phldrT="[Texto]"/>
      <dgm:spPr/>
      <dgm:t>
        <a:bodyPr/>
        <a:lstStyle/>
        <a:p>
          <a:endParaRPr lang="es-ES" i="0" dirty="0"/>
        </a:p>
      </dgm:t>
    </dgm:pt>
    <dgm:pt modelId="{CB7363CB-72C2-472D-A61B-5193677A67E1}" type="parTrans" cxnId="{15582ADE-203A-4033-A054-809C308A80A0}">
      <dgm:prSet/>
      <dgm:spPr/>
      <dgm:t>
        <a:bodyPr/>
        <a:lstStyle/>
        <a:p>
          <a:endParaRPr lang="es-ES" i="0"/>
        </a:p>
      </dgm:t>
    </dgm:pt>
    <dgm:pt modelId="{6675B85B-F862-41C8-9678-54665860AFC5}" type="sibTrans" cxnId="{15582ADE-203A-4033-A054-809C308A80A0}">
      <dgm:prSet/>
      <dgm:spPr/>
      <dgm:t>
        <a:bodyPr/>
        <a:lstStyle/>
        <a:p>
          <a:endParaRPr lang="es-ES" i="0"/>
        </a:p>
      </dgm:t>
    </dgm:pt>
    <dgm:pt modelId="{FC4DD01B-E10B-4E91-8F8E-27D843017D62}">
      <dgm:prSet phldrT="[Texto]"/>
      <dgm:spPr/>
      <dgm:t>
        <a:bodyPr/>
        <a:lstStyle/>
        <a:p>
          <a:endParaRPr lang="es-ES" i="0" dirty="0"/>
        </a:p>
      </dgm:t>
    </dgm:pt>
    <dgm:pt modelId="{ADE5F54B-E1D0-4006-A12B-EC596FF56D4C}" type="parTrans" cxnId="{A178A523-7E66-4BBD-9846-B30AE45C65D2}">
      <dgm:prSet/>
      <dgm:spPr/>
      <dgm:t>
        <a:bodyPr/>
        <a:lstStyle/>
        <a:p>
          <a:endParaRPr lang="es-ES" i="0"/>
        </a:p>
      </dgm:t>
    </dgm:pt>
    <dgm:pt modelId="{1D420CE2-3662-49D5-B586-203BC40D1835}" type="sibTrans" cxnId="{A178A523-7E66-4BBD-9846-B30AE45C65D2}">
      <dgm:prSet/>
      <dgm:spPr/>
      <dgm:t>
        <a:bodyPr/>
        <a:lstStyle/>
        <a:p>
          <a:endParaRPr lang="es-ES" i="0"/>
        </a:p>
      </dgm:t>
    </dgm:pt>
    <dgm:pt modelId="{7D879233-BC52-4079-B040-C379D569C841}">
      <dgm:prSet phldrT="[Texto]"/>
      <dgm:spPr/>
      <dgm:t>
        <a:bodyPr/>
        <a:lstStyle/>
        <a:p>
          <a:endParaRPr lang="es-ES" i="0" dirty="0"/>
        </a:p>
      </dgm:t>
    </dgm:pt>
    <dgm:pt modelId="{CD31882C-7AD9-432A-A821-08D4801F038E}" type="parTrans" cxnId="{3857715D-1C75-482F-AA36-EAFC5EA9DD8A}">
      <dgm:prSet/>
      <dgm:spPr/>
      <dgm:t>
        <a:bodyPr/>
        <a:lstStyle/>
        <a:p>
          <a:endParaRPr lang="es-ES" i="0"/>
        </a:p>
      </dgm:t>
    </dgm:pt>
    <dgm:pt modelId="{8AC2902B-B8BF-4CE8-9E51-61E1C9414F67}" type="sibTrans" cxnId="{3857715D-1C75-482F-AA36-EAFC5EA9DD8A}">
      <dgm:prSet/>
      <dgm:spPr/>
      <dgm:t>
        <a:bodyPr/>
        <a:lstStyle/>
        <a:p>
          <a:endParaRPr lang="es-ES" i="0"/>
        </a:p>
      </dgm:t>
    </dgm:pt>
    <dgm:pt modelId="{93B70BDE-0E2F-485B-9750-E9E9C31D4519}">
      <dgm:prSet phldrT="[Texto]"/>
      <dgm:spPr/>
      <dgm:t>
        <a:bodyPr/>
        <a:lstStyle/>
        <a:p>
          <a:endParaRPr lang="es-ES" i="0" dirty="0"/>
        </a:p>
      </dgm:t>
    </dgm:pt>
    <dgm:pt modelId="{E2A14946-DA26-4913-9DB5-508652AA845E}" type="parTrans" cxnId="{40B37C01-A0D7-4738-B21D-A374E87873EB}">
      <dgm:prSet/>
      <dgm:spPr/>
      <dgm:t>
        <a:bodyPr/>
        <a:lstStyle/>
        <a:p>
          <a:endParaRPr lang="es-ES" i="0"/>
        </a:p>
      </dgm:t>
    </dgm:pt>
    <dgm:pt modelId="{0008671E-9260-4C90-8E5F-686F1F7812B2}" type="sibTrans" cxnId="{40B37C01-A0D7-4738-B21D-A374E87873EB}">
      <dgm:prSet/>
      <dgm:spPr/>
      <dgm:t>
        <a:bodyPr/>
        <a:lstStyle/>
        <a:p>
          <a:endParaRPr lang="es-ES" i="0"/>
        </a:p>
      </dgm:t>
    </dgm:pt>
    <dgm:pt modelId="{E0ECED9F-C5DA-4CB1-91F6-1FDDD1B88657}">
      <dgm:prSet phldrT="[Texto]"/>
      <dgm:spPr/>
      <dgm:t>
        <a:bodyPr/>
        <a:lstStyle/>
        <a:p>
          <a:endParaRPr lang="es-ES" i="0" dirty="0"/>
        </a:p>
      </dgm:t>
    </dgm:pt>
    <dgm:pt modelId="{D927DFBA-EE4E-4EDA-A172-3874BE411B64}" type="parTrans" cxnId="{FDBE938D-EF0D-4FD0-99C2-4C896DC81144}">
      <dgm:prSet/>
      <dgm:spPr/>
      <dgm:t>
        <a:bodyPr/>
        <a:lstStyle/>
        <a:p>
          <a:endParaRPr lang="es-ES" i="0"/>
        </a:p>
      </dgm:t>
    </dgm:pt>
    <dgm:pt modelId="{C47523CB-2985-46EF-BBB7-D91B26ECF2F1}" type="sibTrans" cxnId="{FDBE938D-EF0D-4FD0-99C2-4C896DC81144}">
      <dgm:prSet/>
      <dgm:spPr/>
      <dgm:t>
        <a:bodyPr/>
        <a:lstStyle/>
        <a:p>
          <a:endParaRPr lang="es-ES" i="0"/>
        </a:p>
      </dgm:t>
    </dgm:pt>
    <dgm:pt modelId="{71355C78-DCF4-4226-ACF3-D51653A237D7}">
      <dgm:prSet phldrT="[Texto]"/>
      <dgm:spPr/>
      <dgm:t>
        <a:bodyPr/>
        <a:lstStyle/>
        <a:p>
          <a:endParaRPr lang="es-ES" i="0" dirty="0"/>
        </a:p>
      </dgm:t>
    </dgm:pt>
    <dgm:pt modelId="{2DD5AC64-CBE1-472E-804B-2B5DDAA21E32}" type="parTrans" cxnId="{C466EF94-0613-4407-8432-12906CA8D5B1}">
      <dgm:prSet/>
      <dgm:spPr/>
      <dgm:t>
        <a:bodyPr/>
        <a:lstStyle/>
        <a:p>
          <a:endParaRPr lang="es-ES" i="0"/>
        </a:p>
      </dgm:t>
    </dgm:pt>
    <dgm:pt modelId="{1539C75E-B4E0-4C18-BC77-9D0858211C66}" type="sibTrans" cxnId="{C466EF94-0613-4407-8432-12906CA8D5B1}">
      <dgm:prSet/>
      <dgm:spPr/>
      <dgm:t>
        <a:bodyPr/>
        <a:lstStyle/>
        <a:p>
          <a:endParaRPr lang="es-ES" i="0"/>
        </a:p>
      </dgm:t>
    </dgm:pt>
    <dgm:pt modelId="{CCA70C1B-6F47-4A4F-B8FB-D5DAE220467C}">
      <dgm:prSet phldrT="[Texto]"/>
      <dgm:spPr/>
      <dgm:t>
        <a:bodyPr/>
        <a:lstStyle/>
        <a:p>
          <a:endParaRPr lang="es-ES" i="0" dirty="0"/>
        </a:p>
      </dgm:t>
    </dgm:pt>
    <dgm:pt modelId="{C37E122A-030C-4DC2-B825-2122EA4E4513}" type="parTrans" cxnId="{4DF7283F-442A-44B2-926B-E253CCA5B124}">
      <dgm:prSet/>
      <dgm:spPr/>
      <dgm:t>
        <a:bodyPr/>
        <a:lstStyle/>
        <a:p>
          <a:endParaRPr lang="es-ES" i="0"/>
        </a:p>
      </dgm:t>
    </dgm:pt>
    <dgm:pt modelId="{91D745D6-5FDF-4598-B303-60767DEB1854}" type="sibTrans" cxnId="{4DF7283F-442A-44B2-926B-E253CCA5B124}">
      <dgm:prSet/>
      <dgm:spPr/>
      <dgm:t>
        <a:bodyPr/>
        <a:lstStyle/>
        <a:p>
          <a:endParaRPr lang="es-ES" i="0"/>
        </a:p>
      </dgm:t>
    </dgm:pt>
    <dgm:pt modelId="{4ED08F75-3A17-4483-8A47-AFFD4C0CBAA1}">
      <dgm:prSet phldrT="[Texto]"/>
      <dgm:spPr/>
      <dgm:t>
        <a:bodyPr/>
        <a:lstStyle/>
        <a:p>
          <a:endParaRPr lang="es-ES" i="0" dirty="0"/>
        </a:p>
      </dgm:t>
    </dgm:pt>
    <dgm:pt modelId="{0763BB20-44E6-4738-A44D-9E31099B6FBA}" type="parTrans" cxnId="{B3636712-8790-4584-8A00-F725E766CB2E}">
      <dgm:prSet/>
      <dgm:spPr/>
      <dgm:t>
        <a:bodyPr/>
        <a:lstStyle/>
        <a:p>
          <a:endParaRPr lang="es-ES" i="0"/>
        </a:p>
      </dgm:t>
    </dgm:pt>
    <dgm:pt modelId="{D2CD7F72-B1DB-42C0-8B03-498BB468D043}" type="sibTrans" cxnId="{B3636712-8790-4584-8A00-F725E766CB2E}">
      <dgm:prSet/>
      <dgm:spPr/>
      <dgm:t>
        <a:bodyPr/>
        <a:lstStyle/>
        <a:p>
          <a:endParaRPr lang="es-ES" i="0"/>
        </a:p>
      </dgm:t>
    </dgm:pt>
    <dgm:pt modelId="{1E6E8A06-E7E8-4B08-BDC5-0798983915F6}" type="pres">
      <dgm:prSet presAssocID="{411CDE0F-B66A-4EBA-A6B9-6774D1F3393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99D3B33-CD5D-4CB4-8B9E-03452E8F6666}" type="pres">
      <dgm:prSet presAssocID="{CDCA2386-C744-47B7-9944-58F1547F9170}" presName="centerShape" presStyleLbl="node0" presStyleIdx="0" presStyleCnt="1"/>
      <dgm:spPr/>
      <dgm:t>
        <a:bodyPr/>
        <a:lstStyle/>
        <a:p>
          <a:endParaRPr lang="es-ES"/>
        </a:p>
      </dgm:t>
    </dgm:pt>
    <dgm:pt modelId="{CEEAB83D-4901-4EE1-AD09-AC4FC92B42F4}" type="pres">
      <dgm:prSet presAssocID="{7D879233-BC52-4079-B040-C379D569C84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48981CA-A8C3-4802-A17D-2A383C858F4C}" type="pres">
      <dgm:prSet presAssocID="{7D879233-BC52-4079-B040-C379D569C841}" presName="dummy" presStyleCnt="0"/>
      <dgm:spPr/>
    </dgm:pt>
    <dgm:pt modelId="{1F8CCA8F-97F9-45CA-9B56-4708791434AC}" type="pres">
      <dgm:prSet presAssocID="{8AC2902B-B8BF-4CE8-9E51-61E1C9414F67}" presName="sibTrans" presStyleLbl="sibTrans2D1" presStyleIdx="0" presStyleCnt="7"/>
      <dgm:spPr/>
      <dgm:t>
        <a:bodyPr/>
        <a:lstStyle/>
        <a:p>
          <a:endParaRPr lang="es-CL"/>
        </a:p>
      </dgm:t>
    </dgm:pt>
    <dgm:pt modelId="{F35E7E6E-C938-4CB5-BB66-AB61D5C79DA8}" type="pres">
      <dgm:prSet presAssocID="{93B70BDE-0E2F-485B-9750-E9E9C31D451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09F0152-40A1-424C-B341-506E5DB5530C}" type="pres">
      <dgm:prSet presAssocID="{93B70BDE-0E2F-485B-9750-E9E9C31D4519}" presName="dummy" presStyleCnt="0"/>
      <dgm:spPr/>
    </dgm:pt>
    <dgm:pt modelId="{EE10A76C-80F0-4301-A160-C5595B24B9B6}" type="pres">
      <dgm:prSet presAssocID="{0008671E-9260-4C90-8E5F-686F1F7812B2}" presName="sibTrans" presStyleLbl="sibTrans2D1" presStyleIdx="1" presStyleCnt="7"/>
      <dgm:spPr/>
      <dgm:t>
        <a:bodyPr/>
        <a:lstStyle/>
        <a:p>
          <a:endParaRPr lang="es-CL"/>
        </a:p>
      </dgm:t>
    </dgm:pt>
    <dgm:pt modelId="{731FFDB4-EB52-47A6-AD52-BFEA645C939C}" type="pres">
      <dgm:prSet presAssocID="{E0ECED9F-C5DA-4CB1-91F6-1FDDD1B8865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4D98422-5BD3-4224-97ED-79F21A2C910A}" type="pres">
      <dgm:prSet presAssocID="{E0ECED9F-C5DA-4CB1-91F6-1FDDD1B88657}" presName="dummy" presStyleCnt="0"/>
      <dgm:spPr/>
    </dgm:pt>
    <dgm:pt modelId="{516E0C18-8BA4-41D2-816A-E4BF1E48C3D4}" type="pres">
      <dgm:prSet presAssocID="{C47523CB-2985-46EF-BBB7-D91B26ECF2F1}" presName="sibTrans" presStyleLbl="sibTrans2D1" presStyleIdx="2" presStyleCnt="7"/>
      <dgm:spPr/>
      <dgm:t>
        <a:bodyPr/>
        <a:lstStyle/>
        <a:p>
          <a:endParaRPr lang="es-CL"/>
        </a:p>
      </dgm:t>
    </dgm:pt>
    <dgm:pt modelId="{ED40591B-8C2D-478F-8B52-7D06787B4D04}" type="pres">
      <dgm:prSet presAssocID="{71355C78-DCF4-4226-ACF3-D51653A237D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B970203-07E5-4C7E-8784-1265A1550961}" type="pres">
      <dgm:prSet presAssocID="{71355C78-DCF4-4226-ACF3-D51653A237D7}" presName="dummy" presStyleCnt="0"/>
      <dgm:spPr/>
    </dgm:pt>
    <dgm:pt modelId="{7D301C3B-A13C-40E3-B8CD-63BD30BAAFF5}" type="pres">
      <dgm:prSet presAssocID="{1539C75E-B4E0-4C18-BC77-9D0858211C66}" presName="sibTrans" presStyleLbl="sibTrans2D1" presStyleIdx="3" presStyleCnt="7"/>
      <dgm:spPr/>
      <dgm:t>
        <a:bodyPr/>
        <a:lstStyle/>
        <a:p>
          <a:endParaRPr lang="es-CL"/>
        </a:p>
      </dgm:t>
    </dgm:pt>
    <dgm:pt modelId="{86D5BFC5-E363-4AE7-868C-09AA77B1902A}" type="pres">
      <dgm:prSet presAssocID="{CCA70C1B-6F47-4A4F-B8FB-D5DAE220467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3558893-8AFE-4A87-8871-807213089137}" type="pres">
      <dgm:prSet presAssocID="{CCA70C1B-6F47-4A4F-B8FB-D5DAE220467C}" presName="dummy" presStyleCnt="0"/>
      <dgm:spPr/>
    </dgm:pt>
    <dgm:pt modelId="{FF9A4ACC-54AB-4244-913F-BC528B2E18C1}" type="pres">
      <dgm:prSet presAssocID="{91D745D6-5FDF-4598-B303-60767DEB1854}" presName="sibTrans" presStyleLbl="sibTrans2D1" presStyleIdx="4" presStyleCnt="7"/>
      <dgm:spPr/>
      <dgm:t>
        <a:bodyPr/>
        <a:lstStyle/>
        <a:p>
          <a:endParaRPr lang="es-CL"/>
        </a:p>
      </dgm:t>
    </dgm:pt>
    <dgm:pt modelId="{4127EFD3-DFC5-49BE-B075-8E8DEF161884}" type="pres">
      <dgm:prSet presAssocID="{4ED08F75-3A17-4483-8A47-AFFD4C0CBAA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A28E08E-4FAB-453A-9DDB-F142A856DE0A}" type="pres">
      <dgm:prSet presAssocID="{4ED08F75-3A17-4483-8A47-AFFD4C0CBAA1}" presName="dummy" presStyleCnt="0"/>
      <dgm:spPr/>
    </dgm:pt>
    <dgm:pt modelId="{1EEB657D-FC8A-445C-8BC7-A725A1783DEC}" type="pres">
      <dgm:prSet presAssocID="{D2CD7F72-B1DB-42C0-8B03-498BB468D043}" presName="sibTrans" presStyleLbl="sibTrans2D1" presStyleIdx="5" presStyleCnt="7"/>
      <dgm:spPr/>
      <dgm:t>
        <a:bodyPr/>
        <a:lstStyle/>
        <a:p>
          <a:endParaRPr lang="es-CL"/>
        </a:p>
      </dgm:t>
    </dgm:pt>
    <dgm:pt modelId="{68A19A87-3B9C-44CC-BEE6-4732C1C11011}" type="pres">
      <dgm:prSet presAssocID="{6C64732A-BF36-4C31-9530-992489492C0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F5627EB-54FB-45D1-B197-F94C96941CBF}" type="pres">
      <dgm:prSet presAssocID="{6C64732A-BF36-4C31-9530-992489492C0F}" presName="dummy" presStyleCnt="0"/>
      <dgm:spPr/>
    </dgm:pt>
    <dgm:pt modelId="{1DF40E52-2C23-494C-8E16-0BE6D81C5A07}" type="pres">
      <dgm:prSet presAssocID="{78EC113D-4058-4AE5-8336-EDFA7619821A}" presName="sibTrans" presStyleLbl="sibTrans2D1" presStyleIdx="6" presStyleCnt="7"/>
      <dgm:spPr/>
      <dgm:t>
        <a:bodyPr/>
        <a:lstStyle/>
        <a:p>
          <a:endParaRPr lang="es-CL"/>
        </a:p>
      </dgm:t>
    </dgm:pt>
  </dgm:ptLst>
  <dgm:cxnLst>
    <dgm:cxn modelId="{A178A523-7E66-4BBD-9846-B30AE45C65D2}" srcId="{FCEF5654-F76B-4EAA-9105-6BCB94ECAC6F}" destId="{FC4DD01B-E10B-4E91-8F8E-27D843017D62}" srcOrd="0" destOrd="0" parTransId="{ADE5F54B-E1D0-4006-A12B-EC596FF56D4C}" sibTransId="{1D420CE2-3662-49D5-B586-203BC40D1835}"/>
    <dgm:cxn modelId="{B3636712-8790-4584-8A00-F725E766CB2E}" srcId="{CDCA2386-C744-47B7-9944-58F1547F9170}" destId="{4ED08F75-3A17-4483-8A47-AFFD4C0CBAA1}" srcOrd="5" destOrd="0" parTransId="{0763BB20-44E6-4738-A44D-9E31099B6FBA}" sibTransId="{D2CD7F72-B1DB-42C0-8B03-498BB468D043}"/>
    <dgm:cxn modelId="{847F735D-30F0-46AF-9F4E-10EE622D770D}" type="presOf" srcId="{0008671E-9260-4C90-8E5F-686F1F7812B2}" destId="{EE10A76C-80F0-4301-A160-C5595B24B9B6}" srcOrd="0" destOrd="0" presId="urn:microsoft.com/office/officeart/2005/8/layout/radial6"/>
    <dgm:cxn modelId="{0696E6BA-AAA5-4B27-A453-2D0FEE0D8E3A}" type="presOf" srcId="{C47523CB-2985-46EF-BBB7-D91B26ECF2F1}" destId="{516E0C18-8BA4-41D2-816A-E4BF1E48C3D4}" srcOrd="0" destOrd="0" presId="urn:microsoft.com/office/officeart/2005/8/layout/radial6"/>
    <dgm:cxn modelId="{4AC26C96-3A4F-42E2-AB95-01AF3C9788F1}" type="presOf" srcId="{D2CD7F72-B1DB-42C0-8B03-498BB468D043}" destId="{1EEB657D-FC8A-445C-8BC7-A725A1783DEC}" srcOrd="0" destOrd="0" presId="urn:microsoft.com/office/officeart/2005/8/layout/radial6"/>
    <dgm:cxn modelId="{3857715D-1C75-482F-AA36-EAFC5EA9DD8A}" srcId="{CDCA2386-C744-47B7-9944-58F1547F9170}" destId="{7D879233-BC52-4079-B040-C379D569C841}" srcOrd="0" destOrd="0" parTransId="{CD31882C-7AD9-432A-A821-08D4801F038E}" sibTransId="{8AC2902B-B8BF-4CE8-9E51-61E1C9414F67}"/>
    <dgm:cxn modelId="{DE5F4739-6B89-4EE6-A557-7D8580F8F36A}" type="presOf" srcId="{8AC2902B-B8BF-4CE8-9E51-61E1C9414F67}" destId="{1F8CCA8F-97F9-45CA-9B56-4708791434AC}" srcOrd="0" destOrd="0" presId="urn:microsoft.com/office/officeart/2005/8/layout/radial6"/>
    <dgm:cxn modelId="{4F42B74B-BCA0-4D55-BB72-AE569E342548}" type="presOf" srcId="{411CDE0F-B66A-4EBA-A6B9-6774D1F33933}" destId="{1E6E8A06-E7E8-4B08-BDC5-0798983915F6}" srcOrd="0" destOrd="0" presId="urn:microsoft.com/office/officeart/2005/8/layout/radial6"/>
    <dgm:cxn modelId="{C466EF94-0613-4407-8432-12906CA8D5B1}" srcId="{CDCA2386-C744-47B7-9944-58F1547F9170}" destId="{71355C78-DCF4-4226-ACF3-D51653A237D7}" srcOrd="3" destOrd="0" parTransId="{2DD5AC64-CBE1-472E-804B-2B5DDAA21E32}" sibTransId="{1539C75E-B4E0-4C18-BC77-9D0858211C66}"/>
    <dgm:cxn modelId="{BFC1875E-D06E-4603-8C23-A3BE455B3FD2}" type="presOf" srcId="{6C64732A-BF36-4C31-9530-992489492C0F}" destId="{68A19A87-3B9C-44CC-BEE6-4732C1C11011}" srcOrd="0" destOrd="0" presId="urn:microsoft.com/office/officeart/2005/8/layout/radial6"/>
    <dgm:cxn modelId="{15582ADE-203A-4033-A054-809C308A80A0}" srcId="{411CDE0F-B66A-4EBA-A6B9-6774D1F33933}" destId="{FCEF5654-F76B-4EAA-9105-6BCB94ECAC6F}" srcOrd="1" destOrd="0" parTransId="{CB7363CB-72C2-472D-A61B-5193677A67E1}" sibTransId="{6675B85B-F862-41C8-9678-54665860AFC5}"/>
    <dgm:cxn modelId="{ECB2C22D-7684-42C4-A07A-EA6CD00A7925}" type="presOf" srcId="{7D879233-BC52-4079-B040-C379D569C841}" destId="{CEEAB83D-4901-4EE1-AD09-AC4FC92B42F4}" srcOrd="0" destOrd="0" presId="urn:microsoft.com/office/officeart/2005/8/layout/radial6"/>
    <dgm:cxn modelId="{4DF7283F-442A-44B2-926B-E253CCA5B124}" srcId="{CDCA2386-C744-47B7-9944-58F1547F9170}" destId="{CCA70C1B-6F47-4A4F-B8FB-D5DAE220467C}" srcOrd="4" destOrd="0" parTransId="{C37E122A-030C-4DC2-B825-2122EA4E4513}" sibTransId="{91D745D6-5FDF-4598-B303-60767DEB1854}"/>
    <dgm:cxn modelId="{BDB7374E-B71B-472A-9CE3-1EE6502FDEB5}" type="presOf" srcId="{E0ECED9F-C5DA-4CB1-91F6-1FDDD1B88657}" destId="{731FFDB4-EB52-47A6-AD52-BFEA645C939C}" srcOrd="0" destOrd="0" presId="urn:microsoft.com/office/officeart/2005/8/layout/radial6"/>
    <dgm:cxn modelId="{E482C8BD-6C2D-4D4A-BFD7-FF0634356483}" type="presOf" srcId="{CDCA2386-C744-47B7-9944-58F1547F9170}" destId="{399D3B33-CD5D-4CB4-8B9E-03452E8F6666}" srcOrd="0" destOrd="0" presId="urn:microsoft.com/office/officeart/2005/8/layout/radial6"/>
    <dgm:cxn modelId="{2EE0B041-C683-4C95-97B1-D03C6B1D1426}" type="presOf" srcId="{91D745D6-5FDF-4598-B303-60767DEB1854}" destId="{FF9A4ACC-54AB-4244-913F-BC528B2E18C1}" srcOrd="0" destOrd="0" presId="urn:microsoft.com/office/officeart/2005/8/layout/radial6"/>
    <dgm:cxn modelId="{35836F6C-0FFE-441B-AAEB-57081BD24066}" type="presOf" srcId="{71355C78-DCF4-4226-ACF3-D51653A237D7}" destId="{ED40591B-8C2D-478F-8B52-7D06787B4D04}" srcOrd="0" destOrd="0" presId="urn:microsoft.com/office/officeart/2005/8/layout/radial6"/>
    <dgm:cxn modelId="{F3C2BDF2-DEE4-4523-8727-3A441060773F}" type="presOf" srcId="{4ED08F75-3A17-4483-8A47-AFFD4C0CBAA1}" destId="{4127EFD3-DFC5-49BE-B075-8E8DEF161884}" srcOrd="0" destOrd="0" presId="urn:microsoft.com/office/officeart/2005/8/layout/radial6"/>
    <dgm:cxn modelId="{5CD16AAE-2DF9-4E59-B096-36CE1C943EFD}" srcId="{CDCA2386-C744-47B7-9944-58F1547F9170}" destId="{6C64732A-BF36-4C31-9530-992489492C0F}" srcOrd="6" destOrd="0" parTransId="{33A136B0-D642-4128-BCB5-AC5D0B08D9D0}" sibTransId="{78EC113D-4058-4AE5-8336-EDFA7619821A}"/>
    <dgm:cxn modelId="{B7D60DE6-F0CA-47BA-8077-06F152E04D08}" type="presOf" srcId="{78EC113D-4058-4AE5-8336-EDFA7619821A}" destId="{1DF40E52-2C23-494C-8E16-0BE6D81C5A07}" srcOrd="0" destOrd="0" presId="urn:microsoft.com/office/officeart/2005/8/layout/radial6"/>
    <dgm:cxn modelId="{FDBE938D-EF0D-4FD0-99C2-4C896DC81144}" srcId="{CDCA2386-C744-47B7-9944-58F1547F9170}" destId="{E0ECED9F-C5DA-4CB1-91F6-1FDDD1B88657}" srcOrd="2" destOrd="0" parTransId="{D927DFBA-EE4E-4EDA-A172-3874BE411B64}" sibTransId="{C47523CB-2985-46EF-BBB7-D91B26ECF2F1}"/>
    <dgm:cxn modelId="{830FD593-A887-4C76-87BA-B369F21CE736}" type="presOf" srcId="{93B70BDE-0E2F-485B-9750-E9E9C31D4519}" destId="{F35E7E6E-C938-4CB5-BB66-AB61D5C79DA8}" srcOrd="0" destOrd="0" presId="urn:microsoft.com/office/officeart/2005/8/layout/radial6"/>
    <dgm:cxn modelId="{E600556B-8FA5-489E-BBA2-F5587FAFF2F0}" type="presOf" srcId="{1539C75E-B4E0-4C18-BC77-9D0858211C66}" destId="{7D301C3B-A13C-40E3-B8CD-63BD30BAAFF5}" srcOrd="0" destOrd="0" presId="urn:microsoft.com/office/officeart/2005/8/layout/radial6"/>
    <dgm:cxn modelId="{DDD78EA4-16CC-4DDD-AA4D-8BE4176775B2}" type="presOf" srcId="{CCA70C1B-6F47-4A4F-B8FB-D5DAE220467C}" destId="{86D5BFC5-E363-4AE7-868C-09AA77B1902A}" srcOrd="0" destOrd="0" presId="urn:microsoft.com/office/officeart/2005/8/layout/radial6"/>
    <dgm:cxn modelId="{40B37C01-A0D7-4738-B21D-A374E87873EB}" srcId="{CDCA2386-C744-47B7-9944-58F1547F9170}" destId="{93B70BDE-0E2F-485B-9750-E9E9C31D4519}" srcOrd="1" destOrd="0" parTransId="{E2A14946-DA26-4913-9DB5-508652AA845E}" sibTransId="{0008671E-9260-4C90-8E5F-686F1F7812B2}"/>
    <dgm:cxn modelId="{C6A7AC8E-A4B1-45C6-8E54-19365EDB42B7}" srcId="{411CDE0F-B66A-4EBA-A6B9-6774D1F33933}" destId="{CDCA2386-C744-47B7-9944-58F1547F9170}" srcOrd="0" destOrd="0" parTransId="{55ACA335-837E-484B-9959-83DFC8B68E99}" sibTransId="{60A89CCC-BAF7-4389-8823-91FA6586CC6F}"/>
    <dgm:cxn modelId="{326EFF7E-9994-4E60-8508-2566B035ADF4}" type="presParOf" srcId="{1E6E8A06-E7E8-4B08-BDC5-0798983915F6}" destId="{399D3B33-CD5D-4CB4-8B9E-03452E8F6666}" srcOrd="0" destOrd="0" presId="urn:microsoft.com/office/officeart/2005/8/layout/radial6"/>
    <dgm:cxn modelId="{80841FB4-0E06-445F-AEAE-AC9C1A54C277}" type="presParOf" srcId="{1E6E8A06-E7E8-4B08-BDC5-0798983915F6}" destId="{CEEAB83D-4901-4EE1-AD09-AC4FC92B42F4}" srcOrd="1" destOrd="0" presId="urn:microsoft.com/office/officeart/2005/8/layout/radial6"/>
    <dgm:cxn modelId="{9F358410-D875-4E6F-8AB1-8505D19A8D6B}" type="presParOf" srcId="{1E6E8A06-E7E8-4B08-BDC5-0798983915F6}" destId="{D48981CA-A8C3-4802-A17D-2A383C858F4C}" srcOrd="2" destOrd="0" presId="urn:microsoft.com/office/officeart/2005/8/layout/radial6"/>
    <dgm:cxn modelId="{73E36FF2-F3BD-4FA8-8909-40E2DEE128B8}" type="presParOf" srcId="{1E6E8A06-E7E8-4B08-BDC5-0798983915F6}" destId="{1F8CCA8F-97F9-45CA-9B56-4708791434AC}" srcOrd="3" destOrd="0" presId="urn:microsoft.com/office/officeart/2005/8/layout/radial6"/>
    <dgm:cxn modelId="{5B853912-7961-4C5D-B3BA-71CA04FAF5F6}" type="presParOf" srcId="{1E6E8A06-E7E8-4B08-BDC5-0798983915F6}" destId="{F35E7E6E-C938-4CB5-BB66-AB61D5C79DA8}" srcOrd="4" destOrd="0" presId="urn:microsoft.com/office/officeart/2005/8/layout/radial6"/>
    <dgm:cxn modelId="{EA3D81CC-AAC1-4BAA-A7FE-3B79C183CF7B}" type="presParOf" srcId="{1E6E8A06-E7E8-4B08-BDC5-0798983915F6}" destId="{209F0152-40A1-424C-B341-506E5DB5530C}" srcOrd="5" destOrd="0" presId="urn:microsoft.com/office/officeart/2005/8/layout/radial6"/>
    <dgm:cxn modelId="{33C48906-DAF4-4DCB-9C29-4B2BE4AE3C92}" type="presParOf" srcId="{1E6E8A06-E7E8-4B08-BDC5-0798983915F6}" destId="{EE10A76C-80F0-4301-A160-C5595B24B9B6}" srcOrd="6" destOrd="0" presId="urn:microsoft.com/office/officeart/2005/8/layout/radial6"/>
    <dgm:cxn modelId="{056D6AC8-95E6-4A1C-B2B0-B8B038CC2BF0}" type="presParOf" srcId="{1E6E8A06-E7E8-4B08-BDC5-0798983915F6}" destId="{731FFDB4-EB52-47A6-AD52-BFEA645C939C}" srcOrd="7" destOrd="0" presId="urn:microsoft.com/office/officeart/2005/8/layout/radial6"/>
    <dgm:cxn modelId="{69AB7995-C78C-4D0B-95C0-FE580D8DEF43}" type="presParOf" srcId="{1E6E8A06-E7E8-4B08-BDC5-0798983915F6}" destId="{C4D98422-5BD3-4224-97ED-79F21A2C910A}" srcOrd="8" destOrd="0" presId="urn:microsoft.com/office/officeart/2005/8/layout/radial6"/>
    <dgm:cxn modelId="{11C787AB-ADBB-4463-89BD-EBF07A0045E3}" type="presParOf" srcId="{1E6E8A06-E7E8-4B08-BDC5-0798983915F6}" destId="{516E0C18-8BA4-41D2-816A-E4BF1E48C3D4}" srcOrd="9" destOrd="0" presId="urn:microsoft.com/office/officeart/2005/8/layout/radial6"/>
    <dgm:cxn modelId="{0B81D56D-819E-4867-90B3-9D1381CBD03F}" type="presParOf" srcId="{1E6E8A06-E7E8-4B08-BDC5-0798983915F6}" destId="{ED40591B-8C2D-478F-8B52-7D06787B4D04}" srcOrd="10" destOrd="0" presId="urn:microsoft.com/office/officeart/2005/8/layout/radial6"/>
    <dgm:cxn modelId="{0C89538B-8E3A-47B1-8B7A-4B927E5508D9}" type="presParOf" srcId="{1E6E8A06-E7E8-4B08-BDC5-0798983915F6}" destId="{7B970203-07E5-4C7E-8784-1265A1550961}" srcOrd="11" destOrd="0" presId="urn:microsoft.com/office/officeart/2005/8/layout/radial6"/>
    <dgm:cxn modelId="{3F6358D5-5291-4CA1-97F6-76E57B9C7146}" type="presParOf" srcId="{1E6E8A06-E7E8-4B08-BDC5-0798983915F6}" destId="{7D301C3B-A13C-40E3-B8CD-63BD30BAAFF5}" srcOrd="12" destOrd="0" presId="urn:microsoft.com/office/officeart/2005/8/layout/radial6"/>
    <dgm:cxn modelId="{58CC0FD3-EC5A-4A2F-A8DA-C1AA360DDCA5}" type="presParOf" srcId="{1E6E8A06-E7E8-4B08-BDC5-0798983915F6}" destId="{86D5BFC5-E363-4AE7-868C-09AA77B1902A}" srcOrd="13" destOrd="0" presId="urn:microsoft.com/office/officeart/2005/8/layout/radial6"/>
    <dgm:cxn modelId="{B245CA3C-2F21-4B6B-8C76-1E8A6F9C2469}" type="presParOf" srcId="{1E6E8A06-E7E8-4B08-BDC5-0798983915F6}" destId="{63558893-8AFE-4A87-8871-807213089137}" srcOrd="14" destOrd="0" presId="urn:microsoft.com/office/officeart/2005/8/layout/radial6"/>
    <dgm:cxn modelId="{ABF5148B-B9B8-417F-89C0-F8E43EC93586}" type="presParOf" srcId="{1E6E8A06-E7E8-4B08-BDC5-0798983915F6}" destId="{FF9A4ACC-54AB-4244-913F-BC528B2E18C1}" srcOrd="15" destOrd="0" presId="urn:microsoft.com/office/officeart/2005/8/layout/radial6"/>
    <dgm:cxn modelId="{19EB1380-1A82-4F12-B21A-CC92B74C20BB}" type="presParOf" srcId="{1E6E8A06-E7E8-4B08-BDC5-0798983915F6}" destId="{4127EFD3-DFC5-49BE-B075-8E8DEF161884}" srcOrd="16" destOrd="0" presId="urn:microsoft.com/office/officeart/2005/8/layout/radial6"/>
    <dgm:cxn modelId="{66042A66-1B69-4934-8599-4DD8374A7DF0}" type="presParOf" srcId="{1E6E8A06-E7E8-4B08-BDC5-0798983915F6}" destId="{3A28E08E-4FAB-453A-9DDB-F142A856DE0A}" srcOrd="17" destOrd="0" presId="urn:microsoft.com/office/officeart/2005/8/layout/radial6"/>
    <dgm:cxn modelId="{E770B9E0-B9EE-408B-AEC7-21CCB37451BE}" type="presParOf" srcId="{1E6E8A06-E7E8-4B08-BDC5-0798983915F6}" destId="{1EEB657D-FC8A-445C-8BC7-A725A1783DEC}" srcOrd="18" destOrd="0" presId="urn:microsoft.com/office/officeart/2005/8/layout/radial6"/>
    <dgm:cxn modelId="{58DA845A-0F54-4720-9D1D-88F77AB6F811}" type="presParOf" srcId="{1E6E8A06-E7E8-4B08-BDC5-0798983915F6}" destId="{68A19A87-3B9C-44CC-BEE6-4732C1C11011}" srcOrd="19" destOrd="0" presId="urn:microsoft.com/office/officeart/2005/8/layout/radial6"/>
    <dgm:cxn modelId="{3B4D4560-0B65-40EB-A84A-2355CFF1A46C}" type="presParOf" srcId="{1E6E8A06-E7E8-4B08-BDC5-0798983915F6}" destId="{5F5627EB-54FB-45D1-B197-F94C96941CBF}" srcOrd="20" destOrd="0" presId="urn:microsoft.com/office/officeart/2005/8/layout/radial6"/>
    <dgm:cxn modelId="{C8505235-085B-468D-BE2C-ADA24A797664}" type="presParOf" srcId="{1E6E8A06-E7E8-4B08-BDC5-0798983915F6}" destId="{1DF40E52-2C23-494C-8E16-0BE6D81C5A07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293C2D-2AFC-4B6B-8B01-820E35B2F04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E749DFC-2BCA-430E-9DEC-4E23627C1134}">
      <dgm:prSet/>
      <dgm:spPr/>
      <dgm:t>
        <a:bodyPr/>
        <a:lstStyle/>
        <a:p>
          <a:pPr rtl="0"/>
          <a:r>
            <a:rPr lang="es-CL" dirty="0" smtClean="0"/>
            <a:t>TAREAS</a:t>
          </a:r>
          <a:endParaRPr lang="es-CL" dirty="0"/>
        </a:p>
      </dgm:t>
    </dgm:pt>
    <dgm:pt modelId="{4280C328-68E3-4E7F-A84D-B517F4348703}" type="parTrans" cxnId="{2E7C1C63-DC1A-4462-91A9-60EA8F60545A}">
      <dgm:prSet/>
      <dgm:spPr/>
      <dgm:t>
        <a:bodyPr/>
        <a:lstStyle/>
        <a:p>
          <a:endParaRPr lang="es-CL"/>
        </a:p>
      </dgm:t>
    </dgm:pt>
    <dgm:pt modelId="{4001A5A8-F514-4CA9-9348-D40DF476CB1E}" type="sibTrans" cxnId="{2E7C1C63-DC1A-4462-91A9-60EA8F60545A}">
      <dgm:prSet/>
      <dgm:spPr/>
      <dgm:t>
        <a:bodyPr/>
        <a:lstStyle/>
        <a:p>
          <a:endParaRPr lang="es-CL"/>
        </a:p>
      </dgm:t>
    </dgm:pt>
    <dgm:pt modelId="{AA08E811-DF66-48A2-81F2-F38E050DA334}">
      <dgm:prSet custT="1"/>
      <dgm:spPr/>
      <dgm:t>
        <a:bodyPr/>
        <a:lstStyle/>
        <a:p>
          <a:pPr rtl="0"/>
          <a:r>
            <a:rPr lang="es-CL" sz="2400" dirty="0" smtClean="0"/>
            <a:t>histórica personal.</a:t>
          </a:r>
          <a:endParaRPr lang="es-CL" sz="2400" dirty="0"/>
        </a:p>
      </dgm:t>
    </dgm:pt>
    <dgm:pt modelId="{14CFFADB-1FE9-4C08-9325-4B0A03F891D2}" type="parTrans" cxnId="{BA49F04F-31C4-4BB4-9B7A-E9BD05E97F8C}">
      <dgm:prSet/>
      <dgm:spPr/>
      <dgm:t>
        <a:bodyPr/>
        <a:lstStyle/>
        <a:p>
          <a:endParaRPr lang="es-CL"/>
        </a:p>
      </dgm:t>
    </dgm:pt>
    <dgm:pt modelId="{A32F9137-1E8E-4A23-AD81-B4654F4FEAE2}" type="sibTrans" cxnId="{BA49F04F-31C4-4BB4-9B7A-E9BD05E97F8C}">
      <dgm:prSet/>
      <dgm:spPr/>
      <dgm:t>
        <a:bodyPr/>
        <a:lstStyle/>
        <a:p>
          <a:endParaRPr lang="es-CL"/>
        </a:p>
      </dgm:t>
    </dgm:pt>
    <dgm:pt modelId="{62761BCB-3A45-4C8E-9A5B-DAB3AB121B19}">
      <dgm:prSet custT="1"/>
      <dgm:spPr/>
      <dgm:t>
        <a:bodyPr/>
        <a:lstStyle/>
        <a:p>
          <a:pPr rtl="0"/>
          <a:r>
            <a:rPr lang="es-CL" sz="2400" smtClean="0"/>
            <a:t>histórica .</a:t>
          </a:r>
          <a:endParaRPr lang="es-CL" sz="2400"/>
        </a:p>
      </dgm:t>
    </dgm:pt>
    <dgm:pt modelId="{E9F23252-D812-488C-8F08-D6D61778A088}" type="parTrans" cxnId="{B4BE7616-5130-4A4F-9822-114CC9504CF7}">
      <dgm:prSet/>
      <dgm:spPr/>
      <dgm:t>
        <a:bodyPr/>
        <a:lstStyle/>
        <a:p>
          <a:endParaRPr lang="es-CL"/>
        </a:p>
      </dgm:t>
    </dgm:pt>
    <dgm:pt modelId="{59756F67-7297-4856-B227-6607E089B85F}" type="sibTrans" cxnId="{B4BE7616-5130-4A4F-9822-114CC9504CF7}">
      <dgm:prSet/>
      <dgm:spPr/>
      <dgm:t>
        <a:bodyPr/>
        <a:lstStyle/>
        <a:p>
          <a:endParaRPr lang="es-CL"/>
        </a:p>
      </dgm:t>
    </dgm:pt>
    <dgm:pt modelId="{586A62B8-C3B7-4833-9C43-648BF606D16B}">
      <dgm:prSet custT="1"/>
      <dgm:spPr/>
      <dgm:t>
        <a:bodyPr/>
        <a:lstStyle/>
        <a:p>
          <a:pPr rtl="0"/>
          <a:r>
            <a:rPr lang="es-CL" sz="2400" dirty="0" smtClean="0"/>
            <a:t>movimiento, de dónde estemos trabajando.</a:t>
          </a:r>
          <a:endParaRPr lang="es-CL" sz="2400" dirty="0"/>
        </a:p>
      </dgm:t>
    </dgm:pt>
    <dgm:pt modelId="{55D0BBCD-D0A1-4A8F-86E6-47104B2DE687}" type="parTrans" cxnId="{2A86E11E-0ADC-40F9-B2EB-8CAD7CB3CC8F}">
      <dgm:prSet/>
      <dgm:spPr/>
      <dgm:t>
        <a:bodyPr/>
        <a:lstStyle/>
        <a:p>
          <a:endParaRPr lang="es-CL"/>
        </a:p>
      </dgm:t>
    </dgm:pt>
    <dgm:pt modelId="{2A018BC5-FAD8-490F-AF70-5B9F88C45536}" type="sibTrans" cxnId="{2A86E11E-0ADC-40F9-B2EB-8CAD7CB3CC8F}">
      <dgm:prSet/>
      <dgm:spPr/>
      <dgm:t>
        <a:bodyPr/>
        <a:lstStyle/>
        <a:p>
          <a:endParaRPr lang="es-CL"/>
        </a:p>
      </dgm:t>
    </dgm:pt>
    <dgm:pt modelId="{2200B996-6603-47B5-B40A-F71205A6A0DB}">
      <dgm:prSet custT="1"/>
      <dgm:spPr/>
      <dgm:t>
        <a:bodyPr/>
        <a:lstStyle/>
        <a:p>
          <a:pPr rtl="0"/>
          <a:r>
            <a:rPr lang="es-CL" sz="2400" dirty="0" smtClean="0"/>
            <a:t>formación continua.</a:t>
          </a:r>
          <a:endParaRPr lang="es-CL" sz="2400" dirty="0"/>
        </a:p>
      </dgm:t>
    </dgm:pt>
    <dgm:pt modelId="{0DCBA1F5-66D8-4673-9DA9-7E293B6F38BE}" type="parTrans" cxnId="{C4BEB5C0-CE32-4928-9A9C-A0D1073A4042}">
      <dgm:prSet/>
      <dgm:spPr/>
      <dgm:t>
        <a:bodyPr/>
        <a:lstStyle/>
        <a:p>
          <a:endParaRPr lang="es-CL"/>
        </a:p>
      </dgm:t>
    </dgm:pt>
    <dgm:pt modelId="{837E1AD7-8858-4043-9B04-0497B22D536A}" type="sibTrans" cxnId="{C4BEB5C0-CE32-4928-9A9C-A0D1073A4042}">
      <dgm:prSet/>
      <dgm:spPr/>
      <dgm:t>
        <a:bodyPr/>
        <a:lstStyle/>
        <a:p>
          <a:endParaRPr lang="es-CL"/>
        </a:p>
      </dgm:t>
    </dgm:pt>
    <dgm:pt modelId="{C40414D3-BA68-4225-AF85-A62818D4E2B6}">
      <dgm:prSet custT="1"/>
      <dgm:spPr/>
      <dgm:t>
        <a:bodyPr/>
        <a:lstStyle/>
        <a:p>
          <a:pPr rtl="0"/>
          <a:r>
            <a:rPr lang="es-CL" sz="2400" dirty="0" smtClean="0"/>
            <a:t>transmitir nuestra experiencia.</a:t>
          </a:r>
          <a:endParaRPr lang="es-CL" sz="2400" dirty="0"/>
        </a:p>
      </dgm:t>
    </dgm:pt>
    <dgm:pt modelId="{4C203282-9822-4844-87E1-C60E46A7FB06}" type="parTrans" cxnId="{9ECE6FC0-9A05-47B5-B7E1-47574BE1D376}">
      <dgm:prSet/>
      <dgm:spPr/>
      <dgm:t>
        <a:bodyPr/>
        <a:lstStyle/>
        <a:p>
          <a:endParaRPr lang="es-CL"/>
        </a:p>
      </dgm:t>
    </dgm:pt>
    <dgm:pt modelId="{9F9BD356-3EC7-4114-976D-4601BA8F2F3E}" type="sibTrans" cxnId="{9ECE6FC0-9A05-47B5-B7E1-47574BE1D376}">
      <dgm:prSet/>
      <dgm:spPr/>
      <dgm:t>
        <a:bodyPr/>
        <a:lstStyle/>
        <a:p>
          <a:endParaRPr lang="es-CL"/>
        </a:p>
      </dgm:t>
    </dgm:pt>
    <dgm:pt modelId="{786240F9-3491-4EE1-9572-D9549FBF638D}" type="pres">
      <dgm:prSet presAssocID="{62293C2D-2AFC-4B6B-8B01-820E35B2F04D}" presName="compositeShape" presStyleCnt="0">
        <dgm:presLayoutVars>
          <dgm:chMax val="7"/>
          <dgm:dir/>
          <dgm:resizeHandles val="exact"/>
        </dgm:presLayoutVars>
      </dgm:prSet>
      <dgm:spPr/>
    </dgm:pt>
    <dgm:pt modelId="{0C759821-30F1-46A6-835C-C9D1C1D20E86}" type="pres">
      <dgm:prSet presAssocID="{1E749DFC-2BCA-430E-9DEC-4E23627C1134}" presName="circ1" presStyleLbl="vennNode1" presStyleIdx="0" presStyleCnt="6"/>
      <dgm:spPr/>
    </dgm:pt>
    <dgm:pt modelId="{FBA18B0D-6B81-40A5-95BA-856D21D7555C}" type="pres">
      <dgm:prSet presAssocID="{1E749DFC-2BCA-430E-9DEC-4E23627C11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209C628-1133-44A5-8728-DD05B61E9E20}" type="pres">
      <dgm:prSet presAssocID="{AA08E811-DF66-48A2-81F2-F38E050DA334}" presName="circ2" presStyleLbl="vennNode1" presStyleIdx="1" presStyleCnt="6"/>
      <dgm:spPr/>
    </dgm:pt>
    <dgm:pt modelId="{83F96A24-261B-416A-AE7A-7396AEF5CD50}" type="pres">
      <dgm:prSet presAssocID="{AA08E811-DF66-48A2-81F2-F38E050DA3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43FA1A7-EEAE-449B-9901-416C48A224EA}" type="pres">
      <dgm:prSet presAssocID="{62761BCB-3A45-4C8E-9A5B-DAB3AB121B19}" presName="circ3" presStyleLbl="vennNode1" presStyleIdx="2" presStyleCnt="6"/>
      <dgm:spPr/>
    </dgm:pt>
    <dgm:pt modelId="{384CA7EE-D5B4-4C7A-B331-8F36471D5B53}" type="pres">
      <dgm:prSet presAssocID="{62761BCB-3A45-4C8E-9A5B-DAB3AB121B1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31512CC-4480-4572-8430-68CE72760E34}" type="pres">
      <dgm:prSet presAssocID="{586A62B8-C3B7-4833-9C43-648BF606D16B}" presName="circ4" presStyleLbl="vennNode1" presStyleIdx="3" presStyleCnt="6"/>
      <dgm:spPr/>
    </dgm:pt>
    <dgm:pt modelId="{E67B0CC8-BAD4-425C-AD14-07CB265B9E89}" type="pres">
      <dgm:prSet presAssocID="{586A62B8-C3B7-4833-9C43-648BF606D16B}" presName="circ4Tx" presStyleLbl="revTx" presStyleIdx="0" presStyleCnt="0" custScaleX="170379">
        <dgm:presLayoutVars>
          <dgm:chMax val="0"/>
          <dgm:chPref val="0"/>
          <dgm:bulletEnabled val="1"/>
        </dgm:presLayoutVars>
      </dgm:prSet>
      <dgm:spPr/>
    </dgm:pt>
    <dgm:pt modelId="{ED6A875D-2A3A-4ACF-9960-778C699F4C3E}" type="pres">
      <dgm:prSet presAssocID="{2200B996-6603-47B5-B40A-F71205A6A0DB}" presName="circ5" presStyleLbl="vennNode1" presStyleIdx="4" presStyleCnt="6"/>
      <dgm:spPr/>
    </dgm:pt>
    <dgm:pt modelId="{0E6C04AC-F085-4C23-B977-A12BADEF0225}" type="pres">
      <dgm:prSet presAssocID="{2200B996-6603-47B5-B40A-F71205A6A0D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FE995C9-E366-425D-B539-F85F8EBA77ED}" type="pres">
      <dgm:prSet presAssocID="{C40414D3-BA68-4225-AF85-A62818D4E2B6}" presName="circ6" presStyleLbl="vennNode1" presStyleIdx="5" presStyleCnt="6"/>
      <dgm:spPr/>
    </dgm:pt>
    <dgm:pt modelId="{431B6C02-F8A1-429C-9D1F-151640369750}" type="pres">
      <dgm:prSet presAssocID="{C40414D3-BA68-4225-AF85-A62818D4E2B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FE66DB7-399A-4AF6-86AD-3C27D0250CA0}" type="presOf" srcId="{62761BCB-3A45-4C8E-9A5B-DAB3AB121B19}" destId="{384CA7EE-D5B4-4C7A-B331-8F36471D5B53}" srcOrd="0" destOrd="0" presId="urn:microsoft.com/office/officeart/2005/8/layout/venn1"/>
    <dgm:cxn modelId="{9ECE6FC0-9A05-47B5-B7E1-47574BE1D376}" srcId="{62293C2D-2AFC-4B6B-8B01-820E35B2F04D}" destId="{C40414D3-BA68-4225-AF85-A62818D4E2B6}" srcOrd="5" destOrd="0" parTransId="{4C203282-9822-4844-87E1-C60E46A7FB06}" sibTransId="{9F9BD356-3EC7-4114-976D-4601BA8F2F3E}"/>
    <dgm:cxn modelId="{B8AD2122-89A9-495B-8474-AF8DFACB287B}" type="presOf" srcId="{1E749DFC-2BCA-430E-9DEC-4E23627C1134}" destId="{FBA18B0D-6B81-40A5-95BA-856D21D7555C}" srcOrd="0" destOrd="0" presId="urn:microsoft.com/office/officeart/2005/8/layout/venn1"/>
    <dgm:cxn modelId="{E04FA3DC-9193-4A7E-A358-F54F9C47EF78}" type="presOf" srcId="{AA08E811-DF66-48A2-81F2-F38E050DA334}" destId="{83F96A24-261B-416A-AE7A-7396AEF5CD50}" srcOrd="0" destOrd="0" presId="urn:microsoft.com/office/officeart/2005/8/layout/venn1"/>
    <dgm:cxn modelId="{B4BE7616-5130-4A4F-9822-114CC9504CF7}" srcId="{62293C2D-2AFC-4B6B-8B01-820E35B2F04D}" destId="{62761BCB-3A45-4C8E-9A5B-DAB3AB121B19}" srcOrd="2" destOrd="0" parTransId="{E9F23252-D812-488C-8F08-D6D61778A088}" sibTransId="{59756F67-7297-4856-B227-6607E089B85F}"/>
    <dgm:cxn modelId="{C4BEB5C0-CE32-4928-9A9C-A0D1073A4042}" srcId="{62293C2D-2AFC-4B6B-8B01-820E35B2F04D}" destId="{2200B996-6603-47B5-B40A-F71205A6A0DB}" srcOrd="4" destOrd="0" parTransId="{0DCBA1F5-66D8-4673-9DA9-7E293B6F38BE}" sibTransId="{837E1AD7-8858-4043-9B04-0497B22D536A}"/>
    <dgm:cxn modelId="{2BC8F685-4F09-4B3D-AD31-8B0BAF0AB555}" type="presOf" srcId="{2200B996-6603-47B5-B40A-F71205A6A0DB}" destId="{0E6C04AC-F085-4C23-B977-A12BADEF0225}" srcOrd="0" destOrd="0" presId="urn:microsoft.com/office/officeart/2005/8/layout/venn1"/>
    <dgm:cxn modelId="{F2938A70-25BF-4847-9531-0AC6B274092A}" type="presOf" srcId="{C40414D3-BA68-4225-AF85-A62818D4E2B6}" destId="{431B6C02-F8A1-429C-9D1F-151640369750}" srcOrd="0" destOrd="0" presId="urn:microsoft.com/office/officeart/2005/8/layout/venn1"/>
    <dgm:cxn modelId="{BA49F04F-31C4-4BB4-9B7A-E9BD05E97F8C}" srcId="{62293C2D-2AFC-4B6B-8B01-820E35B2F04D}" destId="{AA08E811-DF66-48A2-81F2-F38E050DA334}" srcOrd="1" destOrd="0" parTransId="{14CFFADB-1FE9-4C08-9325-4B0A03F891D2}" sibTransId="{A32F9137-1E8E-4A23-AD81-B4654F4FEAE2}"/>
    <dgm:cxn modelId="{AEBBBBC3-F5B4-4F66-BC2C-5ACD1F243F7E}" type="presOf" srcId="{62293C2D-2AFC-4B6B-8B01-820E35B2F04D}" destId="{786240F9-3491-4EE1-9572-D9549FBF638D}" srcOrd="0" destOrd="0" presId="urn:microsoft.com/office/officeart/2005/8/layout/venn1"/>
    <dgm:cxn modelId="{75E464AF-A26A-40E2-9596-DEAB5C389346}" type="presOf" srcId="{586A62B8-C3B7-4833-9C43-648BF606D16B}" destId="{E67B0CC8-BAD4-425C-AD14-07CB265B9E89}" srcOrd="0" destOrd="0" presId="urn:microsoft.com/office/officeart/2005/8/layout/venn1"/>
    <dgm:cxn modelId="{2A86E11E-0ADC-40F9-B2EB-8CAD7CB3CC8F}" srcId="{62293C2D-2AFC-4B6B-8B01-820E35B2F04D}" destId="{586A62B8-C3B7-4833-9C43-648BF606D16B}" srcOrd="3" destOrd="0" parTransId="{55D0BBCD-D0A1-4A8F-86E6-47104B2DE687}" sibTransId="{2A018BC5-FAD8-490F-AF70-5B9F88C45536}"/>
    <dgm:cxn modelId="{2E7C1C63-DC1A-4462-91A9-60EA8F60545A}" srcId="{62293C2D-2AFC-4B6B-8B01-820E35B2F04D}" destId="{1E749DFC-2BCA-430E-9DEC-4E23627C1134}" srcOrd="0" destOrd="0" parTransId="{4280C328-68E3-4E7F-A84D-B517F4348703}" sibTransId="{4001A5A8-F514-4CA9-9348-D40DF476CB1E}"/>
    <dgm:cxn modelId="{65AFFC19-F85B-423C-94CB-C4D5D937672F}" type="presParOf" srcId="{786240F9-3491-4EE1-9572-D9549FBF638D}" destId="{0C759821-30F1-46A6-835C-C9D1C1D20E86}" srcOrd="0" destOrd="0" presId="urn:microsoft.com/office/officeart/2005/8/layout/venn1"/>
    <dgm:cxn modelId="{5E736F7B-906A-425F-86EF-6C57C849944D}" type="presParOf" srcId="{786240F9-3491-4EE1-9572-D9549FBF638D}" destId="{FBA18B0D-6B81-40A5-95BA-856D21D7555C}" srcOrd="1" destOrd="0" presId="urn:microsoft.com/office/officeart/2005/8/layout/venn1"/>
    <dgm:cxn modelId="{E74387D9-EAAD-41A3-84D9-F5AD7B4BDE39}" type="presParOf" srcId="{786240F9-3491-4EE1-9572-D9549FBF638D}" destId="{E209C628-1133-44A5-8728-DD05B61E9E20}" srcOrd="2" destOrd="0" presId="urn:microsoft.com/office/officeart/2005/8/layout/venn1"/>
    <dgm:cxn modelId="{1D61C9D2-AAEA-4282-89DA-2D4B6149ABA0}" type="presParOf" srcId="{786240F9-3491-4EE1-9572-D9549FBF638D}" destId="{83F96A24-261B-416A-AE7A-7396AEF5CD50}" srcOrd="3" destOrd="0" presId="urn:microsoft.com/office/officeart/2005/8/layout/venn1"/>
    <dgm:cxn modelId="{E945B770-336B-4390-89F3-4EC1D9808CDD}" type="presParOf" srcId="{786240F9-3491-4EE1-9572-D9549FBF638D}" destId="{F43FA1A7-EEAE-449B-9901-416C48A224EA}" srcOrd="4" destOrd="0" presId="urn:microsoft.com/office/officeart/2005/8/layout/venn1"/>
    <dgm:cxn modelId="{77609FE7-0F81-46C6-AB5F-1B37538204E0}" type="presParOf" srcId="{786240F9-3491-4EE1-9572-D9549FBF638D}" destId="{384CA7EE-D5B4-4C7A-B331-8F36471D5B53}" srcOrd="5" destOrd="0" presId="urn:microsoft.com/office/officeart/2005/8/layout/venn1"/>
    <dgm:cxn modelId="{9BD18C58-9694-4B23-874B-D14F8C47FFFB}" type="presParOf" srcId="{786240F9-3491-4EE1-9572-D9549FBF638D}" destId="{931512CC-4480-4572-8430-68CE72760E34}" srcOrd="6" destOrd="0" presId="urn:microsoft.com/office/officeart/2005/8/layout/venn1"/>
    <dgm:cxn modelId="{5005AB80-443B-4B71-B86F-F82294E1D656}" type="presParOf" srcId="{786240F9-3491-4EE1-9572-D9549FBF638D}" destId="{E67B0CC8-BAD4-425C-AD14-07CB265B9E89}" srcOrd="7" destOrd="0" presId="urn:microsoft.com/office/officeart/2005/8/layout/venn1"/>
    <dgm:cxn modelId="{EC6E3810-2BEB-4870-BD6C-B25E6735E9FA}" type="presParOf" srcId="{786240F9-3491-4EE1-9572-D9549FBF638D}" destId="{ED6A875D-2A3A-4ACF-9960-778C699F4C3E}" srcOrd="8" destOrd="0" presId="urn:microsoft.com/office/officeart/2005/8/layout/venn1"/>
    <dgm:cxn modelId="{DB5EF105-1617-444E-8297-C198863A98F8}" type="presParOf" srcId="{786240F9-3491-4EE1-9572-D9549FBF638D}" destId="{0E6C04AC-F085-4C23-B977-A12BADEF0225}" srcOrd="9" destOrd="0" presId="urn:microsoft.com/office/officeart/2005/8/layout/venn1"/>
    <dgm:cxn modelId="{D5EC64CD-A8F2-442E-B783-2F479C372BFE}" type="presParOf" srcId="{786240F9-3491-4EE1-9572-D9549FBF638D}" destId="{BFE995C9-E366-425D-B539-F85F8EBA77ED}" srcOrd="10" destOrd="0" presId="urn:microsoft.com/office/officeart/2005/8/layout/venn1"/>
    <dgm:cxn modelId="{78588D1F-A060-44C6-A0EA-740AC923855F}" type="presParOf" srcId="{786240F9-3491-4EE1-9572-D9549FBF638D}" destId="{431B6C02-F8A1-429C-9D1F-151640369750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AD539-6991-43B3-8D84-D89705E548EA}">
      <dsp:nvSpPr>
        <dsp:cNvPr id="0" name=""/>
        <dsp:cNvSpPr/>
      </dsp:nvSpPr>
      <dsp:spPr>
        <a:xfrm>
          <a:off x="1964" y="768841"/>
          <a:ext cx="4189362" cy="2513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 smtClean="0"/>
            <a:t>Capitalismo Patriarcal </a:t>
          </a:r>
          <a:endParaRPr lang="es-ES" sz="4900" kern="1200"/>
        </a:p>
      </dsp:txBody>
      <dsp:txXfrm>
        <a:off x="75585" y="842462"/>
        <a:ext cx="4042120" cy="2366375"/>
      </dsp:txXfrm>
    </dsp:sp>
    <dsp:sp modelId="{C0EB7D70-817B-4464-96B9-4B4FF6743AE4}">
      <dsp:nvSpPr>
        <dsp:cNvPr id="0" name=""/>
        <dsp:cNvSpPr/>
      </dsp:nvSpPr>
      <dsp:spPr>
        <a:xfrm>
          <a:off x="4610263" y="1506169"/>
          <a:ext cx="888144" cy="1038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900" kern="1200"/>
        </a:p>
      </dsp:txBody>
      <dsp:txXfrm>
        <a:off x="4610263" y="1713961"/>
        <a:ext cx="621701" cy="623377"/>
      </dsp:txXfrm>
    </dsp:sp>
    <dsp:sp modelId="{CD9B881E-E284-4879-A17D-8122ADFF1E3D}">
      <dsp:nvSpPr>
        <dsp:cNvPr id="0" name=""/>
        <dsp:cNvSpPr/>
      </dsp:nvSpPr>
      <dsp:spPr>
        <a:xfrm>
          <a:off x="5867072" y="768841"/>
          <a:ext cx="4189362" cy="2513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 smtClean="0"/>
            <a:t>Opresión de género </a:t>
          </a:r>
          <a:endParaRPr lang="es-ES" sz="4900" kern="1200"/>
        </a:p>
      </dsp:txBody>
      <dsp:txXfrm>
        <a:off x="5940693" y="842462"/>
        <a:ext cx="4042120" cy="2366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84299-5C64-40F2-BFDE-F139F45590AF}">
      <dsp:nvSpPr>
        <dsp:cNvPr id="0" name=""/>
        <dsp:cNvSpPr/>
      </dsp:nvSpPr>
      <dsp:spPr>
        <a:xfrm>
          <a:off x="1518231" y="174760"/>
          <a:ext cx="3827962" cy="3828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División sexual del trabajo</a:t>
          </a:r>
          <a:endParaRPr lang="es-ES" sz="1800" kern="1200" dirty="0"/>
        </a:p>
      </dsp:txBody>
      <dsp:txXfrm>
        <a:off x="2078823" y="735382"/>
        <a:ext cx="2706778" cy="2706925"/>
      </dsp:txXfrm>
    </dsp:sp>
    <dsp:sp modelId="{3DAC07FF-69B2-43BA-AD87-5D3A3424BD21}">
      <dsp:nvSpPr>
        <dsp:cNvPr id="0" name=""/>
        <dsp:cNvSpPr/>
      </dsp:nvSpPr>
      <dsp:spPr>
        <a:xfrm>
          <a:off x="3702722" y="0"/>
          <a:ext cx="425590" cy="426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F49AB-6659-4687-B95B-716C7CCD5622}">
      <dsp:nvSpPr>
        <dsp:cNvPr id="0" name=""/>
        <dsp:cNvSpPr/>
      </dsp:nvSpPr>
      <dsp:spPr>
        <a:xfrm>
          <a:off x="2695281" y="3718515"/>
          <a:ext cx="308592" cy="308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FFFF6-C7CF-483A-AE24-3D7FA511F1F8}">
      <dsp:nvSpPr>
        <dsp:cNvPr id="0" name=""/>
        <dsp:cNvSpPr/>
      </dsp:nvSpPr>
      <dsp:spPr>
        <a:xfrm>
          <a:off x="5592753" y="1728187"/>
          <a:ext cx="308592" cy="308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F36DE-920E-4A33-9D32-0ED49A998890}">
      <dsp:nvSpPr>
        <dsp:cNvPr id="0" name=""/>
        <dsp:cNvSpPr/>
      </dsp:nvSpPr>
      <dsp:spPr>
        <a:xfrm>
          <a:off x="4118105" y="4046334"/>
          <a:ext cx="425590" cy="426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CCFB7-94CE-411D-AC8D-07BED3686F6A}">
      <dsp:nvSpPr>
        <dsp:cNvPr id="0" name=""/>
        <dsp:cNvSpPr/>
      </dsp:nvSpPr>
      <dsp:spPr>
        <a:xfrm>
          <a:off x="2781655" y="604808"/>
          <a:ext cx="308592" cy="308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0450A-8737-47F3-B52E-35DD99749DA1}">
      <dsp:nvSpPr>
        <dsp:cNvPr id="0" name=""/>
        <dsp:cNvSpPr/>
      </dsp:nvSpPr>
      <dsp:spPr>
        <a:xfrm>
          <a:off x="1810334" y="2370689"/>
          <a:ext cx="308592" cy="308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095AC-6042-4F8D-BECD-7881548BAF9E}">
      <dsp:nvSpPr>
        <dsp:cNvPr id="0" name=""/>
        <dsp:cNvSpPr/>
      </dsp:nvSpPr>
      <dsp:spPr>
        <a:xfrm>
          <a:off x="321552" y="865235"/>
          <a:ext cx="1556311" cy="1556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Roles de género</a:t>
          </a:r>
          <a:endParaRPr lang="es-ES" sz="1800" kern="1200" dirty="0"/>
        </a:p>
      </dsp:txBody>
      <dsp:txXfrm>
        <a:off x="549468" y="1093147"/>
        <a:ext cx="1100479" cy="1100458"/>
      </dsp:txXfrm>
    </dsp:sp>
    <dsp:sp modelId="{99B2B9C5-EDC9-43BD-871F-9DE1CD998F0F}">
      <dsp:nvSpPr>
        <dsp:cNvPr id="0" name=""/>
        <dsp:cNvSpPr/>
      </dsp:nvSpPr>
      <dsp:spPr>
        <a:xfrm>
          <a:off x="3272420" y="618515"/>
          <a:ext cx="425590" cy="426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5C488-BEF3-4ED0-9C14-74E4FADD8E3B}">
      <dsp:nvSpPr>
        <dsp:cNvPr id="0" name=""/>
        <dsp:cNvSpPr/>
      </dsp:nvSpPr>
      <dsp:spPr>
        <a:xfrm>
          <a:off x="468388" y="2877266"/>
          <a:ext cx="769518" cy="769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F89C4-5EC6-4C4F-B501-A5DEC3612EFC}">
      <dsp:nvSpPr>
        <dsp:cNvPr id="0" name=""/>
        <dsp:cNvSpPr/>
      </dsp:nvSpPr>
      <dsp:spPr>
        <a:xfrm>
          <a:off x="5739590" y="133069"/>
          <a:ext cx="1556311" cy="1556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Hetero</a:t>
          </a:r>
          <a:r>
            <a:rPr lang="es-ES" sz="1800" kern="1200" dirty="0" smtClean="0"/>
            <a:t> norma</a:t>
          </a:r>
          <a:endParaRPr lang="es-ES" sz="1800" kern="1200" dirty="0"/>
        </a:p>
      </dsp:txBody>
      <dsp:txXfrm>
        <a:off x="5967506" y="360981"/>
        <a:ext cx="1100479" cy="1100458"/>
      </dsp:txXfrm>
    </dsp:sp>
    <dsp:sp modelId="{2E867C32-B42C-4D7B-892F-3C7AC4EC79DE}">
      <dsp:nvSpPr>
        <dsp:cNvPr id="0" name=""/>
        <dsp:cNvSpPr/>
      </dsp:nvSpPr>
      <dsp:spPr>
        <a:xfrm>
          <a:off x="5044668" y="1207903"/>
          <a:ext cx="425590" cy="426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11C20-3F88-4DF4-B3AC-C7D2AE87005A}">
      <dsp:nvSpPr>
        <dsp:cNvPr id="0" name=""/>
        <dsp:cNvSpPr/>
      </dsp:nvSpPr>
      <dsp:spPr>
        <a:xfrm>
          <a:off x="175500" y="3793331"/>
          <a:ext cx="308592" cy="308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6B161-066B-4536-B877-DD3C839E6D07}">
      <dsp:nvSpPr>
        <dsp:cNvPr id="0" name=""/>
        <dsp:cNvSpPr/>
      </dsp:nvSpPr>
      <dsp:spPr>
        <a:xfrm>
          <a:off x="3250433" y="3354145"/>
          <a:ext cx="308592" cy="308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04FBE-D520-4305-AA1E-7A40339F87AA}">
      <dsp:nvSpPr>
        <dsp:cNvPr id="0" name=""/>
        <dsp:cNvSpPr/>
      </dsp:nvSpPr>
      <dsp:spPr>
        <a:xfrm>
          <a:off x="6471418" y="2823010"/>
          <a:ext cx="1556311" cy="1556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Sexismo</a:t>
          </a:r>
          <a:endParaRPr lang="es-ES" sz="1800" kern="1200" dirty="0"/>
        </a:p>
      </dsp:txBody>
      <dsp:txXfrm>
        <a:off x="6699334" y="3050922"/>
        <a:ext cx="1100479" cy="1100458"/>
      </dsp:txXfrm>
    </dsp:sp>
    <dsp:sp modelId="{9654A27A-44FA-4781-B2CB-F16183BBB844}">
      <dsp:nvSpPr>
        <dsp:cNvPr id="0" name=""/>
        <dsp:cNvSpPr/>
      </dsp:nvSpPr>
      <dsp:spPr>
        <a:xfrm>
          <a:off x="6032478" y="2768754"/>
          <a:ext cx="308592" cy="308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04C80-A95D-426D-9DFA-23E9DE787383}">
      <dsp:nvSpPr>
        <dsp:cNvPr id="0" name=""/>
        <dsp:cNvSpPr/>
      </dsp:nvSpPr>
      <dsp:spPr>
        <a:xfrm>
          <a:off x="2004284" y="4154845"/>
          <a:ext cx="1556311" cy="1556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Género</a:t>
          </a:r>
          <a:endParaRPr lang="es-ES" sz="1800" kern="1200" dirty="0"/>
        </a:p>
      </dsp:txBody>
      <dsp:txXfrm>
        <a:off x="2232200" y="4382757"/>
        <a:ext cx="1100479" cy="1100458"/>
      </dsp:txXfrm>
    </dsp:sp>
    <dsp:sp modelId="{6D01858D-0393-4004-A950-F0CFF6EAAB17}">
      <dsp:nvSpPr>
        <dsp:cNvPr id="0" name=""/>
        <dsp:cNvSpPr/>
      </dsp:nvSpPr>
      <dsp:spPr>
        <a:xfrm>
          <a:off x="3394129" y="4102303"/>
          <a:ext cx="308592" cy="308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F68D-C80E-4247-9529-F54B78772F2C}">
      <dsp:nvSpPr>
        <dsp:cNvPr id="0" name=""/>
        <dsp:cNvSpPr/>
      </dsp:nvSpPr>
      <dsp:spPr>
        <a:xfrm>
          <a:off x="4621" y="1367487"/>
          <a:ext cx="4040906" cy="16163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GÉNERO 	</a:t>
          </a:r>
          <a:endParaRPr lang="es-ES" sz="1800" kern="1200" dirty="0"/>
        </a:p>
      </dsp:txBody>
      <dsp:txXfrm>
        <a:off x="4621" y="1367487"/>
        <a:ext cx="3636816" cy="1616362"/>
      </dsp:txXfrm>
    </dsp:sp>
    <dsp:sp modelId="{8C6D4B31-DCCE-498F-B511-B9526A62C569}">
      <dsp:nvSpPr>
        <dsp:cNvPr id="0" name=""/>
        <dsp:cNvSpPr/>
      </dsp:nvSpPr>
      <dsp:spPr>
        <a:xfrm>
          <a:off x="3237346" y="1367487"/>
          <a:ext cx="4040906" cy="1616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FEMINISMO</a:t>
          </a:r>
          <a:endParaRPr lang="es-ES" sz="1800" kern="1200" dirty="0"/>
        </a:p>
      </dsp:txBody>
      <dsp:txXfrm>
        <a:off x="4045527" y="1367487"/>
        <a:ext cx="2424544" cy="1616362"/>
      </dsp:txXfrm>
    </dsp:sp>
    <dsp:sp modelId="{51680438-AF92-4676-8DBE-FE787B32DE02}">
      <dsp:nvSpPr>
        <dsp:cNvPr id="0" name=""/>
        <dsp:cNvSpPr/>
      </dsp:nvSpPr>
      <dsp:spPr>
        <a:xfrm>
          <a:off x="6470072" y="1367487"/>
          <a:ext cx="4040906" cy="1616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TRANSFORMACIÒN SOCIAL</a:t>
          </a:r>
          <a:endParaRPr lang="es-ES" sz="1800" kern="1200" dirty="0"/>
        </a:p>
      </dsp:txBody>
      <dsp:txXfrm>
        <a:off x="7278253" y="1367487"/>
        <a:ext cx="2424544" cy="16163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40E52-2C23-494C-8E16-0BE6D81C5A07}">
      <dsp:nvSpPr>
        <dsp:cNvPr id="0" name=""/>
        <dsp:cNvSpPr/>
      </dsp:nvSpPr>
      <dsp:spPr>
        <a:xfrm>
          <a:off x="3198688" y="683248"/>
          <a:ext cx="5417635" cy="5417635"/>
        </a:xfrm>
        <a:prstGeom prst="blockArc">
          <a:avLst>
            <a:gd name="adj1" fmla="val 13114286"/>
            <a:gd name="adj2" fmla="val 16200000"/>
            <a:gd name="adj3" fmla="val 39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B657D-FC8A-445C-8BC7-A725A1783DEC}">
      <dsp:nvSpPr>
        <dsp:cNvPr id="0" name=""/>
        <dsp:cNvSpPr/>
      </dsp:nvSpPr>
      <dsp:spPr>
        <a:xfrm>
          <a:off x="3198688" y="683248"/>
          <a:ext cx="5417635" cy="5417635"/>
        </a:xfrm>
        <a:prstGeom prst="blockArc">
          <a:avLst>
            <a:gd name="adj1" fmla="val 10028571"/>
            <a:gd name="adj2" fmla="val 13114286"/>
            <a:gd name="adj3" fmla="val 39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A4ACC-54AB-4244-913F-BC528B2E18C1}">
      <dsp:nvSpPr>
        <dsp:cNvPr id="0" name=""/>
        <dsp:cNvSpPr/>
      </dsp:nvSpPr>
      <dsp:spPr>
        <a:xfrm>
          <a:off x="3198688" y="683248"/>
          <a:ext cx="5417635" cy="5417635"/>
        </a:xfrm>
        <a:prstGeom prst="blockArc">
          <a:avLst>
            <a:gd name="adj1" fmla="val 6942857"/>
            <a:gd name="adj2" fmla="val 10028571"/>
            <a:gd name="adj3" fmla="val 39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01C3B-A13C-40E3-B8CD-63BD30BAAFF5}">
      <dsp:nvSpPr>
        <dsp:cNvPr id="0" name=""/>
        <dsp:cNvSpPr/>
      </dsp:nvSpPr>
      <dsp:spPr>
        <a:xfrm>
          <a:off x="3198688" y="683248"/>
          <a:ext cx="5417635" cy="5417635"/>
        </a:xfrm>
        <a:prstGeom prst="blockArc">
          <a:avLst>
            <a:gd name="adj1" fmla="val 3857143"/>
            <a:gd name="adj2" fmla="val 6942857"/>
            <a:gd name="adj3" fmla="val 39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E0C18-8BA4-41D2-816A-E4BF1E48C3D4}">
      <dsp:nvSpPr>
        <dsp:cNvPr id="0" name=""/>
        <dsp:cNvSpPr/>
      </dsp:nvSpPr>
      <dsp:spPr>
        <a:xfrm>
          <a:off x="3198688" y="683248"/>
          <a:ext cx="5417635" cy="5417635"/>
        </a:xfrm>
        <a:prstGeom prst="blockArc">
          <a:avLst>
            <a:gd name="adj1" fmla="val 771429"/>
            <a:gd name="adj2" fmla="val 3857143"/>
            <a:gd name="adj3" fmla="val 39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0A76C-80F0-4301-A160-C5595B24B9B6}">
      <dsp:nvSpPr>
        <dsp:cNvPr id="0" name=""/>
        <dsp:cNvSpPr/>
      </dsp:nvSpPr>
      <dsp:spPr>
        <a:xfrm>
          <a:off x="3198688" y="683248"/>
          <a:ext cx="5417635" cy="5417635"/>
        </a:xfrm>
        <a:prstGeom prst="blockArc">
          <a:avLst>
            <a:gd name="adj1" fmla="val 19285714"/>
            <a:gd name="adj2" fmla="val 771429"/>
            <a:gd name="adj3" fmla="val 39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CCA8F-97F9-45CA-9B56-4708791434AC}">
      <dsp:nvSpPr>
        <dsp:cNvPr id="0" name=""/>
        <dsp:cNvSpPr/>
      </dsp:nvSpPr>
      <dsp:spPr>
        <a:xfrm>
          <a:off x="3198688" y="683248"/>
          <a:ext cx="5417635" cy="5417635"/>
        </a:xfrm>
        <a:prstGeom prst="blockArc">
          <a:avLst>
            <a:gd name="adj1" fmla="val 16200000"/>
            <a:gd name="adj2" fmla="val 19285714"/>
            <a:gd name="adj3" fmla="val 39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D3B33-CD5D-4CB4-8B9E-03452E8F6666}">
      <dsp:nvSpPr>
        <dsp:cNvPr id="0" name=""/>
        <dsp:cNvSpPr/>
      </dsp:nvSpPr>
      <dsp:spPr>
        <a:xfrm>
          <a:off x="4857539" y="2342099"/>
          <a:ext cx="2099933" cy="2099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i="0" kern="1200" dirty="0" smtClean="0"/>
            <a:t>Problemas para la organización</a:t>
          </a:r>
          <a:endParaRPr lang="es-ES" sz="1800" i="0" kern="1200" dirty="0"/>
        </a:p>
      </dsp:txBody>
      <dsp:txXfrm>
        <a:off x="5165067" y="2649627"/>
        <a:ext cx="1484877" cy="1484877"/>
      </dsp:txXfrm>
    </dsp:sp>
    <dsp:sp modelId="{CEEAB83D-4901-4EE1-AD09-AC4FC92B42F4}">
      <dsp:nvSpPr>
        <dsp:cNvPr id="0" name=""/>
        <dsp:cNvSpPr/>
      </dsp:nvSpPr>
      <dsp:spPr>
        <a:xfrm>
          <a:off x="5172529" y="1190"/>
          <a:ext cx="1469953" cy="1469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i="0" kern="1200" dirty="0"/>
        </a:p>
      </dsp:txBody>
      <dsp:txXfrm>
        <a:off x="5387799" y="216460"/>
        <a:ext cx="1039413" cy="1039413"/>
      </dsp:txXfrm>
    </dsp:sp>
    <dsp:sp modelId="{F35E7E6E-C938-4CB5-BB66-AB61D5C79DA8}">
      <dsp:nvSpPr>
        <dsp:cNvPr id="0" name=""/>
        <dsp:cNvSpPr/>
      </dsp:nvSpPr>
      <dsp:spPr>
        <a:xfrm>
          <a:off x="7248994" y="1001163"/>
          <a:ext cx="1469953" cy="1469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i="0" kern="1200" dirty="0"/>
        </a:p>
      </dsp:txBody>
      <dsp:txXfrm>
        <a:off x="7464264" y="1216433"/>
        <a:ext cx="1039413" cy="1039413"/>
      </dsp:txXfrm>
    </dsp:sp>
    <dsp:sp modelId="{731FFDB4-EB52-47A6-AD52-BFEA645C939C}">
      <dsp:nvSpPr>
        <dsp:cNvPr id="0" name=""/>
        <dsp:cNvSpPr/>
      </dsp:nvSpPr>
      <dsp:spPr>
        <a:xfrm>
          <a:off x="7761839" y="3248082"/>
          <a:ext cx="1469953" cy="1469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i="0" kern="1200" dirty="0"/>
        </a:p>
      </dsp:txBody>
      <dsp:txXfrm>
        <a:off x="7977109" y="3463352"/>
        <a:ext cx="1039413" cy="1039413"/>
      </dsp:txXfrm>
    </dsp:sp>
    <dsp:sp modelId="{ED40591B-8C2D-478F-8B52-7D06787B4D04}">
      <dsp:nvSpPr>
        <dsp:cNvPr id="0" name=""/>
        <dsp:cNvSpPr/>
      </dsp:nvSpPr>
      <dsp:spPr>
        <a:xfrm>
          <a:off x="6324880" y="5049972"/>
          <a:ext cx="1469953" cy="1469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i="0" kern="1200" dirty="0"/>
        </a:p>
      </dsp:txBody>
      <dsp:txXfrm>
        <a:off x="6540150" y="5265242"/>
        <a:ext cx="1039413" cy="1039413"/>
      </dsp:txXfrm>
    </dsp:sp>
    <dsp:sp modelId="{86D5BFC5-E363-4AE7-868C-09AA77B1902A}">
      <dsp:nvSpPr>
        <dsp:cNvPr id="0" name=""/>
        <dsp:cNvSpPr/>
      </dsp:nvSpPr>
      <dsp:spPr>
        <a:xfrm>
          <a:off x="4020177" y="5049972"/>
          <a:ext cx="1469953" cy="1469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i="0" kern="1200" dirty="0"/>
        </a:p>
      </dsp:txBody>
      <dsp:txXfrm>
        <a:off x="4235447" y="5265242"/>
        <a:ext cx="1039413" cy="1039413"/>
      </dsp:txXfrm>
    </dsp:sp>
    <dsp:sp modelId="{4127EFD3-DFC5-49BE-B075-8E8DEF161884}">
      <dsp:nvSpPr>
        <dsp:cNvPr id="0" name=""/>
        <dsp:cNvSpPr/>
      </dsp:nvSpPr>
      <dsp:spPr>
        <a:xfrm>
          <a:off x="2583218" y="3248082"/>
          <a:ext cx="1469953" cy="1469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i="0" kern="1200" dirty="0"/>
        </a:p>
      </dsp:txBody>
      <dsp:txXfrm>
        <a:off x="2798488" y="3463352"/>
        <a:ext cx="1039413" cy="1039413"/>
      </dsp:txXfrm>
    </dsp:sp>
    <dsp:sp modelId="{68A19A87-3B9C-44CC-BEE6-4732C1C11011}">
      <dsp:nvSpPr>
        <dsp:cNvPr id="0" name=""/>
        <dsp:cNvSpPr/>
      </dsp:nvSpPr>
      <dsp:spPr>
        <a:xfrm>
          <a:off x="3096063" y="1001163"/>
          <a:ext cx="1469953" cy="1469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i="0" kern="1200" dirty="0"/>
        </a:p>
      </dsp:txBody>
      <dsp:txXfrm>
        <a:off x="3311333" y="1216433"/>
        <a:ext cx="1039413" cy="10394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59821-30F1-46A6-835C-C9D1C1D20E86}">
      <dsp:nvSpPr>
        <dsp:cNvPr id="0" name=""/>
        <dsp:cNvSpPr/>
      </dsp:nvSpPr>
      <dsp:spPr>
        <a:xfrm>
          <a:off x="4525893" y="1090363"/>
          <a:ext cx="1460764" cy="14607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A18B0D-6B81-40A5-95BA-856D21D7555C}">
      <dsp:nvSpPr>
        <dsp:cNvPr id="0" name=""/>
        <dsp:cNvSpPr/>
      </dsp:nvSpPr>
      <dsp:spPr>
        <a:xfrm>
          <a:off x="4343297" y="0"/>
          <a:ext cx="1825956" cy="9946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/>
            <a:t>TAREAS</a:t>
          </a:r>
          <a:endParaRPr lang="es-CL" sz="3500" kern="1200" dirty="0"/>
        </a:p>
      </dsp:txBody>
      <dsp:txXfrm>
        <a:off x="4343297" y="0"/>
        <a:ext cx="1825956" cy="994684"/>
      </dsp:txXfrm>
    </dsp:sp>
    <dsp:sp modelId="{E209C628-1133-44A5-8728-DD05B61E9E20}">
      <dsp:nvSpPr>
        <dsp:cNvPr id="0" name=""/>
        <dsp:cNvSpPr/>
      </dsp:nvSpPr>
      <dsp:spPr>
        <a:xfrm>
          <a:off x="5000033" y="1364138"/>
          <a:ext cx="1460764" cy="14607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3F96A24-261B-416A-AE7A-7396AEF5CD50}">
      <dsp:nvSpPr>
        <dsp:cNvPr id="0" name=""/>
        <dsp:cNvSpPr/>
      </dsp:nvSpPr>
      <dsp:spPr>
        <a:xfrm>
          <a:off x="6569138" y="947318"/>
          <a:ext cx="1730397" cy="10894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histórica personal.</a:t>
          </a:r>
          <a:endParaRPr lang="es-CL" sz="2400" kern="1200" dirty="0"/>
        </a:p>
      </dsp:txBody>
      <dsp:txXfrm>
        <a:off x="6569138" y="947318"/>
        <a:ext cx="1730397" cy="1089416"/>
      </dsp:txXfrm>
    </dsp:sp>
    <dsp:sp modelId="{F43FA1A7-EEAE-449B-9901-416C48A224EA}">
      <dsp:nvSpPr>
        <dsp:cNvPr id="0" name=""/>
        <dsp:cNvSpPr/>
      </dsp:nvSpPr>
      <dsp:spPr>
        <a:xfrm>
          <a:off x="5000033" y="1911688"/>
          <a:ext cx="1460764" cy="14607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84CA7EE-D5B4-4C7A-B331-8F36471D5B53}">
      <dsp:nvSpPr>
        <dsp:cNvPr id="0" name=""/>
        <dsp:cNvSpPr/>
      </dsp:nvSpPr>
      <dsp:spPr>
        <a:xfrm>
          <a:off x="6569138" y="2571969"/>
          <a:ext cx="1730397" cy="12173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smtClean="0"/>
            <a:t>histórica .</a:t>
          </a:r>
          <a:endParaRPr lang="es-CL" sz="2400" kern="1200"/>
        </a:p>
      </dsp:txBody>
      <dsp:txXfrm>
        <a:off x="6569138" y="2571969"/>
        <a:ext cx="1730397" cy="1217304"/>
      </dsp:txXfrm>
    </dsp:sp>
    <dsp:sp modelId="{931512CC-4480-4572-8430-68CE72760E34}">
      <dsp:nvSpPr>
        <dsp:cNvPr id="0" name=""/>
        <dsp:cNvSpPr/>
      </dsp:nvSpPr>
      <dsp:spPr>
        <a:xfrm>
          <a:off x="4525893" y="2185937"/>
          <a:ext cx="1460764" cy="14607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7B0CC8-BAD4-425C-AD14-07CB265B9E89}">
      <dsp:nvSpPr>
        <dsp:cNvPr id="0" name=""/>
        <dsp:cNvSpPr/>
      </dsp:nvSpPr>
      <dsp:spPr>
        <a:xfrm>
          <a:off x="3700753" y="3741907"/>
          <a:ext cx="3111045" cy="9946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movimiento, de dónde estemos trabajando.</a:t>
          </a:r>
          <a:endParaRPr lang="es-CL" sz="2400" kern="1200" dirty="0"/>
        </a:p>
      </dsp:txBody>
      <dsp:txXfrm>
        <a:off x="3700753" y="3741907"/>
        <a:ext cx="3111045" cy="994684"/>
      </dsp:txXfrm>
    </dsp:sp>
    <dsp:sp modelId="{ED6A875D-2A3A-4ACF-9960-778C699F4C3E}">
      <dsp:nvSpPr>
        <dsp:cNvPr id="0" name=""/>
        <dsp:cNvSpPr/>
      </dsp:nvSpPr>
      <dsp:spPr>
        <a:xfrm>
          <a:off x="4051753" y="1911688"/>
          <a:ext cx="1460764" cy="14607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E6C04AC-F085-4C23-B977-A12BADEF0225}">
      <dsp:nvSpPr>
        <dsp:cNvPr id="0" name=""/>
        <dsp:cNvSpPr/>
      </dsp:nvSpPr>
      <dsp:spPr>
        <a:xfrm>
          <a:off x="2213015" y="2571969"/>
          <a:ext cx="1730397" cy="12173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formación continua.</a:t>
          </a:r>
          <a:endParaRPr lang="es-CL" sz="2400" kern="1200" dirty="0"/>
        </a:p>
      </dsp:txBody>
      <dsp:txXfrm>
        <a:off x="2213015" y="2571969"/>
        <a:ext cx="1730397" cy="1217304"/>
      </dsp:txXfrm>
    </dsp:sp>
    <dsp:sp modelId="{BFE995C9-E366-425D-B539-F85F8EBA77ED}">
      <dsp:nvSpPr>
        <dsp:cNvPr id="0" name=""/>
        <dsp:cNvSpPr/>
      </dsp:nvSpPr>
      <dsp:spPr>
        <a:xfrm>
          <a:off x="4051753" y="1364138"/>
          <a:ext cx="1460764" cy="14607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1B6C02-F8A1-429C-9D1F-151640369750}">
      <dsp:nvSpPr>
        <dsp:cNvPr id="0" name=""/>
        <dsp:cNvSpPr/>
      </dsp:nvSpPr>
      <dsp:spPr>
        <a:xfrm>
          <a:off x="2213015" y="947318"/>
          <a:ext cx="1730397" cy="12173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transmitir nuestra experiencia.</a:t>
          </a:r>
          <a:endParaRPr lang="es-CL" sz="2400" kern="1200" dirty="0"/>
        </a:p>
      </dsp:txBody>
      <dsp:txXfrm>
        <a:off x="2213015" y="947318"/>
        <a:ext cx="1730397" cy="1217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4DEC-8B41-499A-892D-6B999E0B6815}" type="datetimeFigureOut">
              <a:rPr lang="es-ES" smtClean="0"/>
              <a:t>16/01/2020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7D24FB52-9A11-45A8-BF43-725125078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4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4DEC-8B41-499A-892D-6B999E0B6815}" type="datetimeFigureOut">
              <a:rPr lang="es-ES" smtClean="0"/>
              <a:t>16/01/2020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FB52-9A11-45A8-BF43-725125078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02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4DEC-8B41-499A-892D-6B999E0B6815}" type="datetimeFigureOut">
              <a:rPr lang="es-ES" smtClean="0"/>
              <a:t>16/01/2020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FB52-9A11-45A8-BF43-725125078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89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4DEC-8B41-499A-892D-6B999E0B6815}" type="datetimeFigureOut">
              <a:rPr lang="es-ES" smtClean="0"/>
              <a:t>16/01/2020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FB52-9A11-45A8-BF43-725125078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84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8934DEC-8B41-499A-892D-6B999E0B6815}" type="datetimeFigureOut">
              <a:rPr lang="es-ES" smtClean="0"/>
              <a:t>16/01/2020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D24FB52-9A11-45A8-BF43-725125078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34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4DEC-8B41-499A-892D-6B999E0B6815}" type="datetimeFigureOut">
              <a:rPr lang="es-ES" smtClean="0"/>
              <a:t>16/01/2020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FB52-9A11-45A8-BF43-725125078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0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4DEC-8B41-499A-892D-6B999E0B6815}" type="datetimeFigureOut">
              <a:rPr lang="es-ES" smtClean="0"/>
              <a:t>16/01/2020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FB52-9A11-45A8-BF43-725125078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46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4DEC-8B41-499A-892D-6B999E0B6815}" type="datetimeFigureOut">
              <a:rPr lang="es-ES" smtClean="0"/>
              <a:t>16/01/2020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FB52-9A11-45A8-BF43-725125078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32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4DEC-8B41-499A-892D-6B999E0B6815}" type="datetimeFigureOut">
              <a:rPr lang="es-ES" smtClean="0"/>
              <a:t>16/01/2020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FB52-9A11-45A8-BF43-725125078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83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4DEC-8B41-499A-892D-6B999E0B6815}" type="datetimeFigureOut">
              <a:rPr lang="es-ES" smtClean="0"/>
              <a:t>16/01/2020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FB52-9A11-45A8-BF43-725125078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3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8934DEC-8B41-499A-892D-6B999E0B6815}" type="datetimeFigureOut">
              <a:rPr lang="es-ES" smtClean="0"/>
              <a:t>16/01/2020</a:t>
            </a:fld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FB52-9A11-45A8-BF43-725125078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42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8934DEC-8B41-499A-892D-6B999E0B6815}" type="datetimeFigureOut">
              <a:rPr lang="es-ES" smtClean="0"/>
              <a:t>16/01/2020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D24FB52-9A11-45A8-BF43-725125078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90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Género, Poder y Liderazgos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79553"/>
            <a:ext cx="9144000" cy="1655762"/>
          </a:xfrm>
        </p:spPr>
        <p:txBody>
          <a:bodyPr/>
          <a:lstStyle/>
          <a:p>
            <a:r>
              <a:rPr lang="es-ES" dirty="0" smtClean="0"/>
              <a:t>Fernanda Cavada</a:t>
            </a:r>
          </a:p>
          <a:p>
            <a:r>
              <a:rPr lang="es-ES" dirty="0" smtClean="0"/>
              <a:t>Jessica </a:t>
            </a:r>
            <a:r>
              <a:rPr lang="es-ES" dirty="0" err="1" smtClean="0"/>
              <a:t>Leguá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Picture 2" descr="GEF png-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00" y="-214911"/>
            <a:ext cx="2457599" cy="201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29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Durante nuestra historia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123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7637" y="2836862"/>
            <a:ext cx="1743075" cy="261937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567265"/>
            <a:ext cx="1676400" cy="2133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2" y="567265"/>
            <a:ext cx="2133600" cy="2133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1" y="567265"/>
            <a:ext cx="3019079" cy="21451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1471" y="567265"/>
            <a:ext cx="2260009" cy="24295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2" y="2712400"/>
            <a:ext cx="2371725" cy="19335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8927" y="2712400"/>
            <a:ext cx="2359660" cy="33428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1857" y="2996775"/>
            <a:ext cx="1990725" cy="22955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1267" y="567265"/>
            <a:ext cx="2705100" cy="2921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2582" y="3488476"/>
            <a:ext cx="2552700" cy="17907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2" y="4657510"/>
            <a:ext cx="2371725" cy="20074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37574" y="4895850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8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Poder en nuestros gremios y la transformación social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smtClean="0"/>
              <a:t>¿Qué es el poder? 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¿Cuál es el poder en nuestros gremios?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¿Cómo se vincula la historia del feminismo, y sindicalismo con las tareas actuales para la transformación social?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01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698589"/>
              </p:ext>
            </p:extLst>
          </p:nvPr>
        </p:nvGraphicFramePr>
        <p:xfrm>
          <a:off x="192505" y="336884"/>
          <a:ext cx="11815012" cy="6521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983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Liderazgos tradicionales 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dirty="0" smtClean="0"/>
              <a:t>¿Qué nos convierte en líderes?</a:t>
            </a:r>
            <a:endParaRPr lang="es-ES" b="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b="0" dirty="0" smtClean="0"/>
              <a:t>¿Cuáles son las características de los liderazgos?</a:t>
            </a:r>
            <a:endParaRPr lang="es-ES" b="0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73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¿Es posible un nuevo sindicalismo?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975" y="2845842"/>
            <a:ext cx="4754563" cy="267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HUELGA GENERAL FEMINISTA</a:t>
            </a:r>
          </a:p>
          <a:p>
            <a:r>
              <a:rPr lang="es-CL" dirty="0" smtClean="0"/>
              <a:t>SOLIDARIDAD</a:t>
            </a:r>
          </a:p>
          <a:p>
            <a:r>
              <a:rPr lang="es-CL" dirty="0" smtClean="0"/>
              <a:t>TRANSVERSALIDAD </a:t>
            </a:r>
          </a:p>
          <a:p>
            <a:r>
              <a:rPr lang="es-CL" dirty="0" smtClean="0"/>
              <a:t>RADICALIDAD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5821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Feminismos y liderazgos para la transformación social. </a:t>
            </a:r>
            <a:endParaRPr lang="es-ES" dirty="0"/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481187"/>
              </p:ext>
            </p:extLst>
          </p:nvPr>
        </p:nvGraphicFramePr>
        <p:xfrm>
          <a:off x="1011405" y="2121408"/>
          <a:ext cx="10512552" cy="473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5977217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0" dirty="0" smtClean="0">
                <a:effectLst/>
              </a:rPr>
              <a:t> 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297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El orden 	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298192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70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64441536"/>
              </p:ext>
            </p:extLst>
          </p:nvPr>
        </p:nvGraphicFramePr>
        <p:xfrm>
          <a:off x="1930400" y="711200"/>
          <a:ext cx="8203231" cy="571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07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 género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/>
              <a:t>El concepto de género sirve  para analizar el modelo de organización económico, la división sexual del trabajo, y el papel de hombres y mujeres en las instituciones sociales.</a:t>
            </a:r>
            <a:endParaRPr lang="es-CL" dirty="0"/>
          </a:p>
          <a:p>
            <a:pPr algn="just"/>
            <a:r>
              <a:rPr lang="es-CL" dirty="0"/>
              <a:t>Se define el  sistema de género como "la construcción social y política de un sistema que crea diferencias entre hombres y mujeres simplemente en virtud del sexo". </a:t>
            </a:r>
            <a:endParaRPr lang="es-CL" dirty="0"/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712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 de género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/>
              <a:t>Se basa en la construcción de estereotipos de género y se manifiesta en tres niveles:</a:t>
            </a:r>
            <a:endParaRPr lang="es-CL" dirty="0"/>
          </a:p>
          <a:p>
            <a:pPr algn="just" fontAlgn="base"/>
            <a:r>
              <a:rPr lang="es-CL" dirty="0"/>
              <a:t>Estructural: por la división del trabajo.</a:t>
            </a:r>
          </a:p>
          <a:p>
            <a:pPr algn="just" fontAlgn="base"/>
            <a:r>
              <a:rPr lang="es-CL" dirty="0"/>
              <a:t>Institucional: por las normas y reglas que legislan la distribución de los recursos y las oportunidades existentes para hombres y mujeres.</a:t>
            </a:r>
          </a:p>
          <a:p>
            <a:pPr algn="just" fontAlgn="base"/>
            <a:r>
              <a:rPr lang="es-CL" dirty="0"/>
              <a:t>Simbólico: construye las representaciones y mitos de lo que debe ser los "masculino" y lo "femenino".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06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763256"/>
              </p:ext>
            </p:extLst>
          </p:nvPr>
        </p:nvGraphicFramePr>
        <p:xfrm>
          <a:off x="772885" y="117317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97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31442" cy="132556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rol de los trabajos de  reproducción de la vida y los cuidados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3582" y="2324608"/>
            <a:ext cx="10058400" cy="4050792"/>
          </a:xfrm>
        </p:spPr>
        <p:txBody>
          <a:bodyPr/>
          <a:lstStyle/>
          <a:p>
            <a:pPr algn="ctr"/>
            <a:r>
              <a:rPr lang="es-ES" dirty="0" smtClean="0"/>
              <a:t>¿Cuáles son los trabajos de reproducción de la vida?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¿Cuáles son los trabajos de cuidados?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¿El trabajo doméstico es trabajo? 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CUIDAR Y CRIAR TAMBIÉN ES TRABAJAR.</a:t>
            </a:r>
            <a:endParaRPr lang="es-ES" dirty="0"/>
          </a:p>
        </p:txBody>
      </p:sp>
      <p:pic>
        <p:nvPicPr>
          <p:cNvPr id="4" name="Picture 2" descr="GEF png-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00" y="23355"/>
            <a:ext cx="2457599" cy="201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0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Según lo visto anteriormente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AutoNum type="arabicPeriod"/>
            </a:pPr>
            <a:r>
              <a:rPr lang="es-ES" dirty="0" smtClean="0"/>
              <a:t>¿</a:t>
            </a:r>
            <a:r>
              <a:rPr lang="es-ES" dirty="0" smtClean="0"/>
              <a:t>Qué es para ustedes la perspectiva de género? </a:t>
            </a:r>
            <a:endParaRPr lang="es-ES" dirty="0" smtClean="0"/>
          </a:p>
          <a:p>
            <a:pPr marL="457200" indent="-457200" algn="ctr">
              <a:buAutoNum type="arabicPeriod"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2. ¿Por qué es necesario pensar y organizarse desde una perspectiva de género?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733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mujeres y diversidades como sujetas políticas de derecho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Propuesta que agrupa un conjunto de atributos que se han manifestado en el siglo </a:t>
            </a:r>
            <a:r>
              <a:rPr lang="es-CL" dirty="0" smtClean="0"/>
              <a:t>XX</a:t>
            </a:r>
          </a:p>
          <a:p>
            <a:r>
              <a:rPr lang="es-CL" dirty="0" smtClean="0"/>
              <a:t>Acción </a:t>
            </a:r>
            <a:r>
              <a:rPr lang="es-CL" dirty="0"/>
              <a:t>política surge con fuerza en los movimientos sociales en el s. XX. (Primero desde una participación social, luego hacia una participación política)</a:t>
            </a:r>
          </a:p>
          <a:p>
            <a:r>
              <a:rPr lang="es-CL" dirty="0"/>
              <a:t/>
            </a:r>
            <a:br>
              <a:rPr lang="es-CL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7459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Tipo de mader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Madera</Template>
  <TotalTime>89</TotalTime>
  <Words>346</Words>
  <Application>Microsoft Office PowerPoint</Application>
  <PresentationFormat>Personalizado</PresentationFormat>
  <Paragraphs>65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Tipo de madera</vt:lpstr>
      <vt:lpstr>Género, Poder y Liderazgos</vt:lpstr>
      <vt:lpstr>El orden  </vt:lpstr>
      <vt:lpstr>Presentación de PowerPoint</vt:lpstr>
      <vt:lpstr>Sistema género</vt:lpstr>
      <vt:lpstr>Sistema de género</vt:lpstr>
      <vt:lpstr>Presentación de PowerPoint</vt:lpstr>
      <vt:lpstr>El rol de los trabajos de  reproducción de la vida y los cuidados</vt:lpstr>
      <vt:lpstr>Según lo visto anteriormente </vt:lpstr>
      <vt:lpstr>Las mujeres y diversidades como sujetas políticas de derecho</vt:lpstr>
      <vt:lpstr>Durante nuestra historia</vt:lpstr>
      <vt:lpstr>Presentación de PowerPoint</vt:lpstr>
      <vt:lpstr>Poder en nuestros gremios y la transformación social</vt:lpstr>
      <vt:lpstr>Presentación de PowerPoint</vt:lpstr>
      <vt:lpstr>Liderazgos tradicionales </vt:lpstr>
      <vt:lpstr>¿Es posible un nuevo sindicalismo?</vt:lpstr>
      <vt:lpstr>Feminismos y liderazgos para la transformación social.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valen</dc:creator>
  <cp:lastModifiedBy>Nico</cp:lastModifiedBy>
  <cp:revision>22</cp:revision>
  <dcterms:created xsi:type="dcterms:W3CDTF">2020-01-15T20:11:43Z</dcterms:created>
  <dcterms:modified xsi:type="dcterms:W3CDTF">2020-01-16T03:41:52Z</dcterms:modified>
</cp:coreProperties>
</file>