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57" r:id="rId3"/>
    <p:sldId id="288" r:id="rId4"/>
    <p:sldId id="292" r:id="rId5"/>
    <p:sldId id="293" r:id="rId6"/>
    <p:sldId id="294" r:id="rId7"/>
    <p:sldId id="296" r:id="rId8"/>
    <p:sldId id="295" r:id="rId9"/>
    <p:sldId id="297" r:id="rId10"/>
    <p:sldId id="298" r:id="rId11"/>
    <p:sldId id="299" r:id="rId12"/>
    <p:sldId id="300" r:id="rId13"/>
    <p:sldId id="281" r:id="rId14"/>
    <p:sldId id="282" r:id="rId15"/>
    <p:sldId id="259" r:id="rId16"/>
    <p:sldId id="283" r:id="rId17"/>
    <p:sldId id="284" r:id="rId18"/>
    <p:sldId id="285" r:id="rId19"/>
    <p:sldId id="287" r:id="rId20"/>
    <p:sldId id="260" r:id="rId21"/>
    <p:sldId id="291" r:id="rId22"/>
    <p:sldId id="280" r:id="rId23"/>
    <p:sldId id="289" r:id="rId24"/>
    <p:sldId id="290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98DE9-53B3-4E81-A49B-41EF6AF08460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471AF25-B9B9-4895-AF33-04418355DB46}">
      <dgm:prSet phldrT="[Texto]"/>
      <dgm:spPr/>
      <dgm:t>
        <a:bodyPr/>
        <a:lstStyle/>
        <a:p>
          <a:r>
            <a:rPr lang="es-ES" dirty="0" smtClean="0"/>
            <a:t>MUNDO SINDICAL</a:t>
          </a:r>
          <a:endParaRPr lang="es-ES" dirty="0"/>
        </a:p>
      </dgm:t>
    </dgm:pt>
    <dgm:pt modelId="{459FD808-4700-4474-A2FC-3C3C4545014E}" type="parTrans" cxnId="{A9008B6D-880C-4A81-BA64-8DBBFCF1F17C}">
      <dgm:prSet/>
      <dgm:spPr/>
      <dgm:t>
        <a:bodyPr/>
        <a:lstStyle/>
        <a:p>
          <a:endParaRPr lang="es-ES"/>
        </a:p>
      </dgm:t>
    </dgm:pt>
    <dgm:pt modelId="{D89B0200-64EF-4980-8C3D-6FF40C107EE1}" type="sibTrans" cxnId="{A9008B6D-880C-4A81-BA64-8DBBFCF1F17C}">
      <dgm:prSet/>
      <dgm:spPr/>
      <dgm:t>
        <a:bodyPr/>
        <a:lstStyle/>
        <a:p>
          <a:endParaRPr lang="es-ES"/>
        </a:p>
      </dgm:t>
    </dgm:pt>
    <dgm:pt modelId="{AB07FC32-717A-4639-A241-9B8EC8F4F1C3}">
      <dgm:prSet custT="1"/>
      <dgm:spPr/>
      <dgm:t>
        <a:bodyPr/>
        <a:lstStyle/>
        <a:p>
          <a:r>
            <a:rPr lang="es-ES" sz="1800" dirty="0" smtClean="0"/>
            <a:t>MOVIMIENTO SOCIAL </a:t>
          </a:r>
        </a:p>
      </dgm:t>
    </dgm:pt>
    <dgm:pt modelId="{3448DA46-B369-4B82-AA5C-80691C718316}" type="parTrans" cxnId="{32AAA273-2F9C-467E-B3BA-5BF6B9E552B3}">
      <dgm:prSet/>
      <dgm:spPr/>
      <dgm:t>
        <a:bodyPr/>
        <a:lstStyle/>
        <a:p>
          <a:endParaRPr lang="es-ES"/>
        </a:p>
      </dgm:t>
    </dgm:pt>
    <dgm:pt modelId="{264E51F4-BD56-47C0-80ED-109AE2DCDC34}" type="sibTrans" cxnId="{32AAA273-2F9C-467E-B3BA-5BF6B9E552B3}">
      <dgm:prSet/>
      <dgm:spPr/>
      <dgm:t>
        <a:bodyPr/>
        <a:lstStyle/>
        <a:p>
          <a:endParaRPr lang="es-ES"/>
        </a:p>
      </dgm:t>
    </dgm:pt>
    <dgm:pt modelId="{25AB843C-8BA8-45FC-B00D-69CB9450B2A4}">
      <dgm:prSet custT="1"/>
      <dgm:spPr/>
      <dgm:t>
        <a:bodyPr/>
        <a:lstStyle/>
        <a:p>
          <a:r>
            <a:rPr lang="es-CL" sz="3600" baseline="0" dirty="0" smtClean="0"/>
            <a:t>FEMINISMO </a:t>
          </a:r>
          <a:endParaRPr lang="es-ES" sz="1800" dirty="0" smtClean="0"/>
        </a:p>
      </dgm:t>
    </dgm:pt>
    <dgm:pt modelId="{929B83D6-1ECE-4755-A8D0-B92BE3B5E904}" type="parTrans" cxnId="{2C4A715D-7DAF-4B49-888C-C850E8CA9C48}">
      <dgm:prSet/>
      <dgm:spPr/>
      <dgm:t>
        <a:bodyPr/>
        <a:lstStyle/>
        <a:p>
          <a:endParaRPr lang="es-ES"/>
        </a:p>
      </dgm:t>
    </dgm:pt>
    <dgm:pt modelId="{2EFB777E-FEE7-4941-9A04-C3D68F1103AA}" type="sibTrans" cxnId="{2C4A715D-7DAF-4B49-888C-C850E8CA9C48}">
      <dgm:prSet/>
      <dgm:spPr/>
      <dgm:t>
        <a:bodyPr/>
        <a:lstStyle/>
        <a:p>
          <a:endParaRPr lang="es-ES"/>
        </a:p>
      </dgm:t>
    </dgm:pt>
    <dgm:pt modelId="{0ED26A97-210B-4AC4-8F8B-199355803F91}" type="pres">
      <dgm:prSet presAssocID="{FD798DE9-53B3-4E81-A49B-41EF6AF08460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50A3ACC-7B95-4204-BFFA-BAFC9520755C}" type="pres">
      <dgm:prSet presAssocID="{D471AF25-B9B9-4895-AF33-04418355DB4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0B13D-F72B-4605-B75D-EE6EE59C1B0D}" type="pres">
      <dgm:prSet presAssocID="{D471AF25-B9B9-4895-AF33-04418355DB46}" presName="gear1srcNode" presStyleLbl="node1" presStyleIdx="0" presStyleCnt="3"/>
      <dgm:spPr/>
      <dgm:t>
        <a:bodyPr/>
        <a:lstStyle/>
        <a:p>
          <a:endParaRPr lang="es-ES"/>
        </a:p>
      </dgm:t>
    </dgm:pt>
    <dgm:pt modelId="{C28E5F06-4BF4-40B1-A88E-6791D77D2055}" type="pres">
      <dgm:prSet presAssocID="{D471AF25-B9B9-4895-AF33-04418355DB46}" presName="gear1dstNode" presStyleLbl="node1" presStyleIdx="0" presStyleCnt="3"/>
      <dgm:spPr/>
      <dgm:t>
        <a:bodyPr/>
        <a:lstStyle/>
        <a:p>
          <a:endParaRPr lang="es-ES"/>
        </a:p>
      </dgm:t>
    </dgm:pt>
    <dgm:pt modelId="{E32DEB1D-3A69-43B6-86F8-CF88A933E764}" type="pres">
      <dgm:prSet presAssocID="{AB07FC32-717A-4639-A241-9B8EC8F4F1C3}" presName="gear2" presStyleLbl="node1" presStyleIdx="1" presStyleCnt="3" custScaleX="109865" custLinFactNeighborX="-7265" custLinFactNeighborY="3862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00AD39-E176-4279-84DC-87A7FF1EC0EF}" type="pres">
      <dgm:prSet presAssocID="{AB07FC32-717A-4639-A241-9B8EC8F4F1C3}" presName="gear2srcNode" presStyleLbl="node1" presStyleIdx="1" presStyleCnt="3"/>
      <dgm:spPr/>
      <dgm:t>
        <a:bodyPr/>
        <a:lstStyle/>
        <a:p>
          <a:endParaRPr lang="es-ES"/>
        </a:p>
      </dgm:t>
    </dgm:pt>
    <dgm:pt modelId="{46262C85-9543-4A0E-9A5F-EF473E295672}" type="pres">
      <dgm:prSet presAssocID="{AB07FC32-717A-4639-A241-9B8EC8F4F1C3}" presName="gear2dstNode" presStyleLbl="node1" presStyleIdx="1" presStyleCnt="3"/>
      <dgm:spPr/>
      <dgm:t>
        <a:bodyPr/>
        <a:lstStyle/>
        <a:p>
          <a:endParaRPr lang="es-ES"/>
        </a:p>
      </dgm:t>
    </dgm:pt>
    <dgm:pt modelId="{A2892B68-2F17-4645-B9DF-2099C5F00050}" type="pres">
      <dgm:prSet presAssocID="{25AB843C-8BA8-45FC-B00D-69CB9450B2A4}" presName="gear3" presStyleLbl="node1" presStyleIdx="2" presStyleCnt="3" custScaleX="173641" custScaleY="138204" custLinFactNeighborX="3823"/>
      <dgm:spPr/>
      <dgm:t>
        <a:bodyPr/>
        <a:lstStyle/>
        <a:p>
          <a:endParaRPr lang="es-ES"/>
        </a:p>
      </dgm:t>
    </dgm:pt>
    <dgm:pt modelId="{141FB223-053E-4A2F-8539-6EE0A5C75E69}" type="pres">
      <dgm:prSet presAssocID="{25AB843C-8BA8-45FC-B00D-69CB9450B2A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CD2A4E-F15C-4951-8029-A9F65D1A8A81}" type="pres">
      <dgm:prSet presAssocID="{25AB843C-8BA8-45FC-B00D-69CB9450B2A4}" presName="gear3srcNode" presStyleLbl="node1" presStyleIdx="2" presStyleCnt="3"/>
      <dgm:spPr/>
      <dgm:t>
        <a:bodyPr/>
        <a:lstStyle/>
        <a:p>
          <a:endParaRPr lang="es-ES"/>
        </a:p>
      </dgm:t>
    </dgm:pt>
    <dgm:pt modelId="{9FCDECB9-01C6-417E-B648-3C830B6EC48B}" type="pres">
      <dgm:prSet presAssocID="{25AB843C-8BA8-45FC-B00D-69CB9450B2A4}" presName="gear3dstNode" presStyleLbl="node1" presStyleIdx="2" presStyleCnt="3"/>
      <dgm:spPr/>
      <dgm:t>
        <a:bodyPr/>
        <a:lstStyle/>
        <a:p>
          <a:endParaRPr lang="es-ES"/>
        </a:p>
      </dgm:t>
    </dgm:pt>
    <dgm:pt modelId="{37D8D67A-F9D9-45A1-93D1-72AA7C0976D4}" type="pres">
      <dgm:prSet presAssocID="{D89B0200-64EF-4980-8C3D-6FF40C107EE1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01AFCD1D-BACE-49E8-810C-A3195C044BDD}" type="pres">
      <dgm:prSet presAssocID="{264E51F4-BD56-47C0-80ED-109AE2DCDC34}" presName="connector2" presStyleLbl="sibTrans2D1" presStyleIdx="1" presStyleCnt="3" custLinFactNeighborX="-13157" custLinFactNeighborY="37079"/>
      <dgm:spPr/>
      <dgm:t>
        <a:bodyPr/>
        <a:lstStyle/>
        <a:p>
          <a:endParaRPr lang="es-ES"/>
        </a:p>
      </dgm:t>
    </dgm:pt>
    <dgm:pt modelId="{7BF7DD0A-FB78-427D-B87B-5C4CEC40CC81}" type="pres">
      <dgm:prSet presAssocID="{2EFB777E-FEE7-4941-9A04-C3D68F1103AA}" presName="connector3" presStyleLbl="sibTrans2D1" presStyleIdx="2" presStyleCnt="3" custLinFactNeighborX="-25514" custLinFactNeighborY="10539"/>
      <dgm:spPr/>
      <dgm:t>
        <a:bodyPr/>
        <a:lstStyle/>
        <a:p>
          <a:endParaRPr lang="es-ES"/>
        </a:p>
      </dgm:t>
    </dgm:pt>
  </dgm:ptLst>
  <dgm:cxnLst>
    <dgm:cxn modelId="{4C0F291F-F7C9-4595-AE6C-D6D5EABFB826}" type="presOf" srcId="{AB07FC32-717A-4639-A241-9B8EC8F4F1C3}" destId="{E32DEB1D-3A69-43B6-86F8-CF88A933E764}" srcOrd="0" destOrd="0" presId="urn:microsoft.com/office/officeart/2005/8/layout/gear1"/>
    <dgm:cxn modelId="{150DE2F8-EB99-4511-9E8B-AAA60908D6B9}" type="presOf" srcId="{25AB843C-8BA8-45FC-B00D-69CB9450B2A4}" destId="{A2892B68-2F17-4645-B9DF-2099C5F00050}" srcOrd="0" destOrd="0" presId="urn:microsoft.com/office/officeart/2005/8/layout/gear1"/>
    <dgm:cxn modelId="{833CA86C-12B2-43AB-BD3B-B189B537A74B}" type="presOf" srcId="{FD798DE9-53B3-4E81-A49B-41EF6AF08460}" destId="{0ED26A97-210B-4AC4-8F8B-199355803F91}" srcOrd="0" destOrd="0" presId="urn:microsoft.com/office/officeart/2005/8/layout/gear1"/>
    <dgm:cxn modelId="{E84E8926-A8F5-4E90-B019-EA70BAE17A68}" type="presOf" srcId="{D89B0200-64EF-4980-8C3D-6FF40C107EE1}" destId="{37D8D67A-F9D9-45A1-93D1-72AA7C0976D4}" srcOrd="0" destOrd="0" presId="urn:microsoft.com/office/officeart/2005/8/layout/gear1"/>
    <dgm:cxn modelId="{D8E5AD80-C9BB-49CD-9CD4-B13BCB1F9449}" type="presOf" srcId="{25AB843C-8BA8-45FC-B00D-69CB9450B2A4}" destId="{141FB223-053E-4A2F-8539-6EE0A5C75E69}" srcOrd="1" destOrd="0" presId="urn:microsoft.com/office/officeart/2005/8/layout/gear1"/>
    <dgm:cxn modelId="{F30D6BBB-18A8-408C-B587-E95D8B02B4ED}" type="presOf" srcId="{25AB843C-8BA8-45FC-B00D-69CB9450B2A4}" destId="{9FCDECB9-01C6-417E-B648-3C830B6EC48B}" srcOrd="3" destOrd="0" presId="urn:microsoft.com/office/officeart/2005/8/layout/gear1"/>
    <dgm:cxn modelId="{4E7576EB-ADC1-4C68-BDB1-458ADBF8BCFE}" type="presOf" srcId="{264E51F4-BD56-47C0-80ED-109AE2DCDC34}" destId="{01AFCD1D-BACE-49E8-810C-A3195C044BDD}" srcOrd="0" destOrd="0" presId="urn:microsoft.com/office/officeart/2005/8/layout/gear1"/>
    <dgm:cxn modelId="{5E41080B-75B7-4663-BFD7-B6A586D14A68}" type="presOf" srcId="{25AB843C-8BA8-45FC-B00D-69CB9450B2A4}" destId="{23CD2A4E-F15C-4951-8029-A9F65D1A8A81}" srcOrd="2" destOrd="0" presId="urn:microsoft.com/office/officeart/2005/8/layout/gear1"/>
    <dgm:cxn modelId="{B38B00E4-9E03-492B-94F9-9D3F79A75A02}" type="presOf" srcId="{D471AF25-B9B9-4895-AF33-04418355DB46}" destId="{C28E5F06-4BF4-40B1-A88E-6791D77D2055}" srcOrd="2" destOrd="0" presId="urn:microsoft.com/office/officeart/2005/8/layout/gear1"/>
    <dgm:cxn modelId="{32AAA273-2F9C-467E-B3BA-5BF6B9E552B3}" srcId="{FD798DE9-53B3-4E81-A49B-41EF6AF08460}" destId="{AB07FC32-717A-4639-A241-9B8EC8F4F1C3}" srcOrd="1" destOrd="0" parTransId="{3448DA46-B369-4B82-AA5C-80691C718316}" sibTransId="{264E51F4-BD56-47C0-80ED-109AE2DCDC34}"/>
    <dgm:cxn modelId="{6B467FA4-3117-47AF-97D6-A1D8F9CA9866}" type="presOf" srcId="{D471AF25-B9B9-4895-AF33-04418355DB46}" destId="{9140B13D-F72B-4605-B75D-EE6EE59C1B0D}" srcOrd="1" destOrd="0" presId="urn:microsoft.com/office/officeart/2005/8/layout/gear1"/>
    <dgm:cxn modelId="{E7E97285-0AA5-4BE6-A614-28DFD6EE7910}" type="presOf" srcId="{AB07FC32-717A-4639-A241-9B8EC8F4F1C3}" destId="{3900AD39-E176-4279-84DC-87A7FF1EC0EF}" srcOrd="1" destOrd="0" presId="urn:microsoft.com/office/officeart/2005/8/layout/gear1"/>
    <dgm:cxn modelId="{2C4A715D-7DAF-4B49-888C-C850E8CA9C48}" srcId="{FD798DE9-53B3-4E81-A49B-41EF6AF08460}" destId="{25AB843C-8BA8-45FC-B00D-69CB9450B2A4}" srcOrd="2" destOrd="0" parTransId="{929B83D6-1ECE-4755-A8D0-B92BE3B5E904}" sibTransId="{2EFB777E-FEE7-4941-9A04-C3D68F1103AA}"/>
    <dgm:cxn modelId="{E05353B4-4303-413E-909B-922C27C8CAA5}" type="presOf" srcId="{2EFB777E-FEE7-4941-9A04-C3D68F1103AA}" destId="{7BF7DD0A-FB78-427D-B87B-5C4CEC40CC81}" srcOrd="0" destOrd="0" presId="urn:microsoft.com/office/officeart/2005/8/layout/gear1"/>
    <dgm:cxn modelId="{A9008B6D-880C-4A81-BA64-8DBBFCF1F17C}" srcId="{FD798DE9-53B3-4E81-A49B-41EF6AF08460}" destId="{D471AF25-B9B9-4895-AF33-04418355DB46}" srcOrd="0" destOrd="0" parTransId="{459FD808-4700-4474-A2FC-3C3C4545014E}" sibTransId="{D89B0200-64EF-4980-8C3D-6FF40C107EE1}"/>
    <dgm:cxn modelId="{CADED15F-1436-4B28-98C5-AE2F172ECA3C}" type="presOf" srcId="{AB07FC32-717A-4639-A241-9B8EC8F4F1C3}" destId="{46262C85-9543-4A0E-9A5F-EF473E295672}" srcOrd="2" destOrd="0" presId="urn:microsoft.com/office/officeart/2005/8/layout/gear1"/>
    <dgm:cxn modelId="{75F65B7A-F2F5-4758-A070-B5F42CA54335}" type="presOf" srcId="{D471AF25-B9B9-4895-AF33-04418355DB46}" destId="{950A3ACC-7B95-4204-BFFA-BAFC9520755C}" srcOrd="0" destOrd="0" presId="urn:microsoft.com/office/officeart/2005/8/layout/gear1"/>
    <dgm:cxn modelId="{E30B2D21-655F-49A2-91F5-4232B71AEA7A}" type="presParOf" srcId="{0ED26A97-210B-4AC4-8F8B-199355803F91}" destId="{950A3ACC-7B95-4204-BFFA-BAFC9520755C}" srcOrd="0" destOrd="0" presId="urn:microsoft.com/office/officeart/2005/8/layout/gear1"/>
    <dgm:cxn modelId="{E4DE105A-3FAD-4196-8F1B-88EC4BD50516}" type="presParOf" srcId="{0ED26A97-210B-4AC4-8F8B-199355803F91}" destId="{9140B13D-F72B-4605-B75D-EE6EE59C1B0D}" srcOrd="1" destOrd="0" presId="urn:microsoft.com/office/officeart/2005/8/layout/gear1"/>
    <dgm:cxn modelId="{CD296DA2-BB15-4677-9BE4-B5A843F555C0}" type="presParOf" srcId="{0ED26A97-210B-4AC4-8F8B-199355803F91}" destId="{C28E5F06-4BF4-40B1-A88E-6791D77D2055}" srcOrd="2" destOrd="0" presId="urn:microsoft.com/office/officeart/2005/8/layout/gear1"/>
    <dgm:cxn modelId="{9F500415-BA61-4047-A200-22EC41141A09}" type="presParOf" srcId="{0ED26A97-210B-4AC4-8F8B-199355803F91}" destId="{E32DEB1D-3A69-43B6-86F8-CF88A933E764}" srcOrd="3" destOrd="0" presId="urn:microsoft.com/office/officeart/2005/8/layout/gear1"/>
    <dgm:cxn modelId="{85BA417D-0301-4D29-A4C2-8FDCDEA1E97F}" type="presParOf" srcId="{0ED26A97-210B-4AC4-8F8B-199355803F91}" destId="{3900AD39-E176-4279-84DC-87A7FF1EC0EF}" srcOrd="4" destOrd="0" presId="urn:microsoft.com/office/officeart/2005/8/layout/gear1"/>
    <dgm:cxn modelId="{4AC354CC-FE1E-4ABD-983C-8B11A6077F04}" type="presParOf" srcId="{0ED26A97-210B-4AC4-8F8B-199355803F91}" destId="{46262C85-9543-4A0E-9A5F-EF473E295672}" srcOrd="5" destOrd="0" presId="urn:microsoft.com/office/officeart/2005/8/layout/gear1"/>
    <dgm:cxn modelId="{317FBDE7-DE71-4301-919B-06C20F593F1C}" type="presParOf" srcId="{0ED26A97-210B-4AC4-8F8B-199355803F91}" destId="{A2892B68-2F17-4645-B9DF-2099C5F00050}" srcOrd="6" destOrd="0" presId="urn:microsoft.com/office/officeart/2005/8/layout/gear1"/>
    <dgm:cxn modelId="{84898215-62F5-41CD-A541-1B94716DCD14}" type="presParOf" srcId="{0ED26A97-210B-4AC4-8F8B-199355803F91}" destId="{141FB223-053E-4A2F-8539-6EE0A5C75E69}" srcOrd="7" destOrd="0" presId="urn:microsoft.com/office/officeart/2005/8/layout/gear1"/>
    <dgm:cxn modelId="{08BBF0E2-9325-4824-80C2-C8E61903DBEF}" type="presParOf" srcId="{0ED26A97-210B-4AC4-8F8B-199355803F91}" destId="{23CD2A4E-F15C-4951-8029-A9F65D1A8A81}" srcOrd="8" destOrd="0" presId="urn:microsoft.com/office/officeart/2005/8/layout/gear1"/>
    <dgm:cxn modelId="{17AF590F-B560-4833-A343-6BAA1B9C2355}" type="presParOf" srcId="{0ED26A97-210B-4AC4-8F8B-199355803F91}" destId="{9FCDECB9-01C6-417E-B648-3C830B6EC48B}" srcOrd="9" destOrd="0" presId="urn:microsoft.com/office/officeart/2005/8/layout/gear1"/>
    <dgm:cxn modelId="{47FA2429-DD47-4EB7-BE08-99B444E2717A}" type="presParOf" srcId="{0ED26A97-210B-4AC4-8F8B-199355803F91}" destId="{37D8D67A-F9D9-45A1-93D1-72AA7C0976D4}" srcOrd="10" destOrd="0" presId="urn:microsoft.com/office/officeart/2005/8/layout/gear1"/>
    <dgm:cxn modelId="{73505603-9BA4-4C93-B713-903B41A41E15}" type="presParOf" srcId="{0ED26A97-210B-4AC4-8F8B-199355803F91}" destId="{01AFCD1D-BACE-49E8-810C-A3195C044BDD}" srcOrd="11" destOrd="0" presId="urn:microsoft.com/office/officeart/2005/8/layout/gear1"/>
    <dgm:cxn modelId="{79DF0098-EA1F-4294-9E44-105C57BD7620}" type="presParOf" srcId="{0ED26A97-210B-4AC4-8F8B-199355803F91}" destId="{7BF7DD0A-FB78-427D-B87B-5C4CEC40CC8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67EFB-4EFA-45FB-BE7F-1A0551674EA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4228F6-B316-4869-92FE-37BA2D3936C3}">
      <dgm:prSet/>
      <dgm:spPr/>
      <dgm:t>
        <a:bodyPr/>
        <a:lstStyle/>
        <a:p>
          <a:pPr rtl="0"/>
          <a:r>
            <a:rPr lang="es-CL" dirty="0" smtClean="0"/>
            <a:t>Desde sus comienzos ha sido un movimiento social, en su sentido general, que ha luchado no solo por los derechos de las mujeres, sino que por transformaciones económicas y políticas de la sociedad.</a:t>
          </a:r>
          <a:endParaRPr lang="es-ES" dirty="0"/>
        </a:p>
      </dgm:t>
    </dgm:pt>
    <dgm:pt modelId="{09AD08D5-5CF7-4815-B44C-CBF2E42F9DFD}" type="parTrans" cxnId="{D9010A8B-5115-4A9F-B7E7-CC90C946518A}">
      <dgm:prSet/>
      <dgm:spPr/>
      <dgm:t>
        <a:bodyPr/>
        <a:lstStyle/>
        <a:p>
          <a:endParaRPr lang="es-ES"/>
        </a:p>
      </dgm:t>
    </dgm:pt>
    <dgm:pt modelId="{791FFDB4-0D89-4BF8-B564-DB35D7509778}" type="sibTrans" cxnId="{D9010A8B-5115-4A9F-B7E7-CC90C946518A}">
      <dgm:prSet/>
      <dgm:spPr/>
      <dgm:t>
        <a:bodyPr/>
        <a:lstStyle/>
        <a:p>
          <a:endParaRPr lang="es-ES"/>
        </a:p>
      </dgm:t>
    </dgm:pt>
    <dgm:pt modelId="{52608994-FBB0-49BD-8C68-FD0491F06EE8}">
      <dgm:prSet/>
      <dgm:spPr/>
      <dgm:t>
        <a:bodyPr/>
        <a:lstStyle/>
        <a:p>
          <a:pPr rtl="0"/>
          <a:r>
            <a:rPr lang="es-CL" dirty="0" smtClean="0"/>
            <a:t>No existe un solo feminismo, sino que diferentes corrientes feministas, que se condicen con diferentes periodos históricos. </a:t>
          </a:r>
          <a:endParaRPr lang="es-CL" dirty="0"/>
        </a:p>
      </dgm:t>
    </dgm:pt>
    <dgm:pt modelId="{8C4AB9A0-715D-4D94-A98B-FE211B3907E3}" type="parTrans" cxnId="{1BF8902F-BBFE-414A-8466-C63D273E3205}">
      <dgm:prSet/>
      <dgm:spPr/>
      <dgm:t>
        <a:bodyPr/>
        <a:lstStyle/>
        <a:p>
          <a:endParaRPr lang="es-ES"/>
        </a:p>
      </dgm:t>
    </dgm:pt>
    <dgm:pt modelId="{4FE7B478-D3C9-4167-8E3D-84C0717F46E2}" type="sibTrans" cxnId="{1BF8902F-BBFE-414A-8466-C63D273E3205}">
      <dgm:prSet/>
      <dgm:spPr/>
      <dgm:t>
        <a:bodyPr/>
        <a:lstStyle/>
        <a:p>
          <a:endParaRPr lang="es-ES"/>
        </a:p>
      </dgm:t>
    </dgm:pt>
    <dgm:pt modelId="{AA4FD263-E7BE-42B0-B310-6F51E24A3D8D}">
      <dgm:prSet/>
      <dgm:spPr/>
      <dgm:t>
        <a:bodyPr/>
        <a:lstStyle/>
        <a:p>
          <a:r>
            <a:rPr lang="es-CL" smtClean="0"/>
            <a:t>feminismo no es esencialmente de clase.</a:t>
          </a:r>
          <a:endParaRPr lang="es-ES"/>
        </a:p>
      </dgm:t>
    </dgm:pt>
    <dgm:pt modelId="{13796422-494D-4377-B81C-6AA847ABBC17}" type="parTrans" cxnId="{B4962A8C-CC1F-4971-8211-B4157C446760}">
      <dgm:prSet/>
      <dgm:spPr/>
      <dgm:t>
        <a:bodyPr/>
        <a:lstStyle/>
        <a:p>
          <a:endParaRPr lang="es-ES"/>
        </a:p>
      </dgm:t>
    </dgm:pt>
    <dgm:pt modelId="{89A98721-2A38-464C-AA2A-1D727DF1400C}" type="sibTrans" cxnId="{B4962A8C-CC1F-4971-8211-B4157C446760}">
      <dgm:prSet/>
      <dgm:spPr/>
      <dgm:t>
        <a:bodyPr/>
        <a:lstStyle/>
        <a:p>
          <a:endParaRPr lang="es-ES"/>
        </a:p>
      </dgm:t>
    </dgm:pt>
    <dgm:pt modelId="{ABAE7118-AE35-4B10-A89B-F009DAD83585}" type="pres">
      <dgm:prSet presAssocID="{32E67EFB-4EFA-45FB-BE7F-1A0551674EA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8451368-64F6-4778-9484-7E7762C65C52}" type="pres">
      <dgm:prSet presAssocID="{A34228F6-B316-4869-92FE-37BA2D3936C3}" presName="circle1" presStyleLbl="node1" presStyleIdx="0" presStyleCnt="3"/>
      <dgm:spPr/>
    </dgm:pt>
    <dgm:pt modelId="{220D2A1F-E7CB-4B48-9B5A-85F68D089CCA}" type="pres">
      <dgm:prSet presAssocID="{A34228F6-B316-4869-92FE-37BA2D3936C3}" presName="space" presStyleCnt="0"/>
      <dgm:spPr/>
    </dgm:pt>
    <dgm:pt modelId="{6D2CF53A-A58D-47B3-A1DD-9CF331556EA6}" type="pres">
      <dgm:prSet presAssocID="{A34228F6-B316-4869-92FE-37BA2D3936C3}" presName="rect1" presStyleLbl="alignAcc1" presStyleIdx="0" presStyleCnt="3"/>
      <dgm:spPr/>
      <dgm:t>
        <a:bodyPr/>
        <a:lstStyle/>
        <a:p>
          <a:endParaRPr lang="es-ES"/>
        </a:p>
      </dgm:t>
    </dgm:pt>
    <dgm:pt modelId="{0E821CBB-2196-491D-AE75-9904E6E8F2D6}" type="pres">
      <dgm:prSet presAssocID="{AA4FD263-E7BE-42B0-B310-6F51E24A3D8D}" presName="vertSpace2" presStyleLbl="node1" presStyleIdx="0" presStyleCnt="3"/>
      <dgm:spPr/>
    </dgm:pt>
    <dgm:pt modelId="{E054A648-86A4-49EC-B181-5B660D9910A5}" type="pres">
      <dgm:prSet presAssocID="{AA4FD263-E7BE-42B0-B310-6F51E24A3D8D}" presName="circle2" presStyleLbl="node1" presStyleIdx="1" presStyleCnt="3"/>
      <dgm:spPr/>
    </dgm:pt>
    <dgm:pt modelId="{3650A1D9-8259-48E3-91FD-C271946F78CF}" type="pres">
      <dgm:prSet presAssocID="{AA4FD263-E7BE-42B0-B310-6F51E24A3D8D}" presName="rect2" presStyleLbl="alignAcc1" presStyleIdx="1" presStyleCnt="3"/>
      <dgm:spPr/>
      <dgm:t>
        <a:bodyPr/>
        <a:lstStyle/>
        <a:p>
          <a:endParaRPr lang="es-ES"/>
        </a:p>
      </dgm:t>
    </dgm:pt>
    <dgm:pt modelId="{354B848B-A0BD-48E4-8B12-C0444E524864}" type="pres">
      <dgm:prSet presAssocID="{52608994-FBB0-49BD-8C68-FD0491F06EE8}" presName="vertSpace3" presStyleLbl="node1" presStyleIdx="1" presStyleCnt="3"/>
      <dgm:spPr/>
    </dgm:pt>
    <dgm:pt modelId="{14E27CE7-C9D2-4958-A86D-1371F37883B8}" type="pres">
      <dgm:prSet presAssocID="{52608994-FBB0-49BD-8C68-FD0491F06EE8}" presName="circle3" presStyleLbl="node1" presStyleIdx="2" presStyleCnt="3"/>
      <dgm:spPr/>
    </dgm:pt>
    <dgm:pt modelId="{0C571C17-16E2-45B9-8E0D-8F1E13FF94B9}" type="pres">
      <dgm:prSet presAssocID="{52608994-FBB0-49BD-8C68-FD0491F06EE8}" presName="rect3" presStyleLbl="alignAcc1" presStyleIdx="2" presStyleCnt="3"/>
      <dgm:spPr/>
      <dgm:t>
        <a:bodyPr/>
        <a:lstStyle/>
        <a:p>
          <a:endParaRPr lang="es-ES"/>
        </a:p>
      </dgm:t>
    </dgm:pt>
    <dgm:pt modelId="{A5C36284-00E7-489E-87E9-AD1F1B3BA86A}" type="pres">
      <dgm:prSet presAssocID="{A34228F6-B316-4869-92FE-37BA2D3936C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15D643-D09A-4BA7-8AF6-93702855A1AC}" type="pres">
      <dgm:prSet presAssocID="{AA4FD263-E7BE-42B0-B310-6F51E24A3D8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36F6F0-3845-4762-8D14-71098023955B}" type="pres">
      <dgm:prSet presAssocID="{52608994-FBB0-49BD-8C68-FD0491F06EE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2A3F1B-AB72-42FF-82F7-B3C512CB048E}" type="presOf" srcId="{A34228F6-B316-4869-92FE-37BA2D3936C3}" destId="{6D2CF53A-A58D-47B3-A1DD-9CF331556EA6}" srcOrd="0" destOrd="0" presId="urn:microsoft.com/office/officeart/2005/8/layout/target3"/>
    <dgm:cxn modelId="{C00C4CB3-5D05-4EB3-9638-D8A2C97B13A5}" type="presOf" srcId="{A34228F6-B316-4869-92FE-37BA2D3936C3}" destId="{A5C36284-00E7-489E-87E9-AD1F1B3BA86A}" srcOrd="1" destOrd="0" presId="urn:microsoft.com/office/officeart/2005/8/layout/target3"/>
    <dgm:cxn modelId="{8C96D5F2-DB35-441A-BE8C-06C07129450E}" type="presOf" srcId="{52608994-FBB0-49BD-8C68-FD0491F06EE8}" destId="{0C571C17-16E2-45B9-8E0D-8F1E13FF94B9}" srcOrd="0" destOrd="0" presId="urn:microsoft.com/office/officeart/2005/8/layout/target3"/>
    <dgm:cxn modelId="{F65ADABF-E86D-4DFB-8A59-E287BA42F763}" type="presOf" srcId="{AA4FD263-E7BE-42B0-B310-6F51E24A3D8D}" destId="{7A15D643-D09A-4BA7-8AF6-93702855A1AC}" srcOrd="1" destOrd="0" presId="urn:microsoft.com/office/officeart/2005/8/layout/target3"/>
    <dgm:cxn modelId="{0B8A18C1-68C7-4282-9643-5AC0236EE3A4}" type="presOf" srcId="{AA4FD263-E7BE-42B0-B310-6F51E24A3D8D}" destId="{3650A1D9-8259-48E3-91FD-C271946F78CF}" srcOrd="0" destOrd="0" presId="urn:microsoft.com/office/officeart/2005/8/layout/target3"/>
    <dgm:cxn modelId="{D0755BF2-B33D-4EAE-96E9-37B46574BF3A}" type="presOf" srcId="{32E67EFB-4EFA-45FB-BE7F-1A0551674EA3}" destId="{ABAE7118-AE35-4B10-A89B-F009DAD83585}" srcOrd="0" destOrd="0" presId="urn:microsoft.com/office/officeart/2005/8/layout/target3"/>
    <dgm:cxn modelId="{1BF8902F-BBFE-414A-8466-C63D273E3205}" srcId="{32E67EFB-4EFA-45FB-BE7F-1A0551674EA3}" destId="{52608994-FBB0-49BD-8C68-FD0491F06EE8}" srcOrd="2" destOrd="0" parTransId="{8C4AB9A0-715D-4D94-A98B-FE211B3907E3}" sibTransId="{4FE7B478-D3C9-4167-8E3D-84C0717F46E2}"/>
    <dgm:cxn modelId="{B4962A8C-CC1F-4971-8211-B4157C446760}" srcId="{32E67EFB-4EFA-45FB-BE7F-1A0551674EA3}" destId="{AA4FD263-E7BE-42B0-B310-6F51E24A3D8D}" srcOrd="1" destOrd="0" parTransId="{13796422-494D-4377-B81C-6AA847ABBC17}" sibTransId="{89A98721-2A38-464C-AA2A-1D727DF1400C}"/>
    <dgm:cxn modelId="{9CAEF7B5-C87E-4F0B-AA5F-4F446865BF2D}" type="presOf" srcId="{52608994-FBB0-49BD-8C68-FD0491F06EE8}" destId="{D636F6F0-3845-4762-8D14-71098023955B}" srcOrd="1" destOrd="0" presId="urn:microsoft.com/office/officeart/2005/8/layout/target3"/>
    <dgm:cxn modelId="{D9010A8B-5115-4A9F-B7E7-CC90C946518A}" srcId="{32E67EFB-4EFA-45FB-BE7F-1A0551674EA3}" destId="{A34228F6-B316-4869-92FE-37BA2D3936C3}" srcOrd="0" destOrd="0" parTransId="{09AD08D5-5CF7-4815-B44C-CBF2E42F9DFD}" sibTransId="{791FFDB4-0D89-4BF8-B564-DB35D7509778}"/>
    <dgm:cxn modelId="{5EB6694D-51F8-40E9-A1FA-C060533F1166}" type="presParOf" srcId="{ABAE7118-AE35-4B10-A89B-F009DAD83585}" destId="{58451368-64F6-4778-9484-7E7762C65C52}" srcOrd="0" destOrd="0" presId="urn:microsoft.com/office/officeart/2005/8/layout/target3"/>
    <dgm:cxn modelId="{84161EF9-92C5-4774-AF81-775D6771B698}" type="presParOf" srcId="{ABAE7118-AE35-4B10-A89B-F009DAD83585}" destId="{220D2A1F-E7CB-4B48-9B5A-85F68D089CCA}" srcOrd="1" destOrd="0" presId="urn:microsoft.com/office/officeart/2005/8/layout/target3"/>
    <dgm:cxn modelId="{0C6082E5-631D-44F0-9719-7B4B53FD6F20}" type="presParOf" srcId="{ABAE7118-AE35-4B10-A89B-F009DAD83585}" destId="{6D2CF53A-A58D-47B3-A1DD-9CF331556EA6}" srcOrd="2" destOrd="0" presId="urn:microsoft.com/office/officeart/2005/8/layout/target3"/>
    <dgm:cxn modelId="{6695B249-EF37-44AC-AEFF-00917D0E2FB5}" type="presParOf" srcId="{ABAE7118-AE35-4B10-A89B-F009DAD83585}" destId="{0E821CBB-2196-491D-AE75-9904E6E8F2D6}" srcOrd="3" destOrd="0" presId="urn:microsoft.com/office/officeart/2005/8/layout/target3"/>
    <dgm:cxn modelId="{ECAA9019-F3D1-4875-8243-07B25876B0B8}" type="presParOf" srcId="{ABAE7118-AE35-4B10-A89B-F009DAD83585}" destId="{E054A648-86A4-49EC-B181-5B660D9910A5}" srcOrd="4" destOrd="0" presId="urn:microsoft.com/office/officeart/2005/8/layout/target3"/>
    <dgm:cxn modelId="{49E9F18F-E45B-4BF4-A7DE-9EC03FE6455E}" type="presParOf" srcId="{ABAE7118-AE35-4B10-A89B-F009DAD83585}" destId="{3650A1D9-8259-48E3-91FD-C271946F78CF}" srcOrd="5" destOrd="0" presId="urn:microsoft.com/office/officeart/2005/8/layout/target3"/>
    <dgm:cxn modelId="{43BD8894-ECA2-4AAC-8DEE-2C7E95D42787}" type="presParOf" srcId="{ABAE7118-AE35-4B10-A89B-F009DAD83585}" destId="{354B848B-A0BD-48E4-8B12-C0444E524864}" srcOrd="6" destOrd="0" presId="urn:microsoft.com/office/officeart/2005/8/layout/target3"/>
    <dgm:cxn modelId="{0A1A9CBC-6774-414F-A3BD-86BC63100BFD}" type="presParOf" srcId="{ABAE7118-AE35-4B10-A89B-F009DAD83585}" destId="{14E27CE7-C9D2-4958-A86D-1371F37883B8}" srcOrd="7" destOrd="0" presId="urn:microsoft.com/office/officeart/2005/8/layout/target3"/>
    <dgm:cxn modelId="{0FA17847-81AE-4BEB-B6B9-B0DE47B922D4}" type="presParOf" srcId="{ABAE7118-AE35-4B10-A89B-F009DAD83585}" destId="{0C571C17-16E2-45B9-8E0D-8F1E13FF94B9}" srcOrd="8" destOrd="0" presId="urn:microsoft.com/office/officeart/2005/8/layout/target3"/>
    <dgm:cxn modelId="{75554D84-1CF6-4356-967D-0DF10F9A079B}" type="presParOf" srcId="{ABAE7118-AE35-4B10-A89B-F009DAD83585}" destId="{A5C36284-00E7-489E-87E9-AD1F1B3BA86A}" srcOrd="9" destOrd="0" presId="urn:microsoft.com/office/officeart/2005/8/layout/target3"/>
    <dgm:cxn modelId="{39AB6863-63F2-458F-B232-2BF95F68E057}" type="presParOf" srcId="{ABAE7118-AE35-4B10-A89B-F009DAD83585}" destId="{7A15D643-D09A-4BA7-8AF6-93702855A1AC}" srcOrd="10" destOrd="0" presId="urn:microsoft.com/office/officeart/2005/8/layout/target3"/>
    <dgm:cxn modelId="{3A57E363-12E9-4C41-B728-72D6B7D17BB7}" type="presParOf" srcId="{ABAE7118-AE35-4B10-A89B-F009DAD83585}" destId="{D636F6F0-3845-4762-8D14-71098023955B}" srcOrd="11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032AA-5D24-443C-A8F2-5A1E88B3AF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61E8D9-CE33-4E69-A095-5F9ACAA0AF70}">
      <dgm:prSet/>
      <dgm:spPr/>
      <dgm:t>
        <a:bodyPr/>
        <a:lstStyle/>
        <a:p>
          <a:pPr rtl="0"/>
          <a:r>
            <a:rPr lang="es-CL" dirty="0" smtClean="0"/>
            <a:t>Desde sus orígenes se articula como filosofía política y como movimiento social.</a:t>
          </a:r>
          <a:endParaRPr lang="es-ES" dirty="0"/>
        </a:p>
      </dgm:t>
    </dgm:pt>
    <dgm:pt modelId="{38E16BD9-EBC0-45A0-B5C9-4523F899BE14}" type="parTrans" cxnId="{F7C31760-AFC2-4233-A1AF-75F69C8947F2}">
      <dgm:prSet/>
      <dgm:spPr/>
      <dgm:t>
        <a:bodyPr/>
        <a:lstStyle/>
        <a:p>
          <a:endParaRPr lang="es-ES"/>
        </a:p>
      </dgm:t>
    </dgm:pt>
    <dgm:pt modelId="{62D2D517-52CC-459B-8FC2-99F2A4EC0798}" type="sibTrans" cxnId="{F7C31760-AFC2-4233-A1AF-75F69C8947F2}">
      <dgm:prSet/>
      <dgm:spPr/>
      <dgm:t>
        <a:bodyPr/>
        <a:lstStyle/>
        <a:p>
          <a:endParaRPr lang="es-ES"/>
        </a:p>
      </dgm:t>
    </dgm:pt>
    <dgm:pt modelId="{15305EA9-09E2-4508-B7A3-960AF6226698}">
      <dgm:prSet/>
      <dgm:spPr/>
      <dgm:t>
        <a:bodyPr/>
        <a:lstStyle/>
        <a:p>
          <a:pPr rtl="0"/>
          <a:r>
            <a:rPr lang="es-CL" dirty="0" smtClean="0"/>
            <a:t>El feminismo académico occidental cataloga la historia del movimiento feminismo en</a:t>
          </a:r>
          <a:endParaRPr lang="es-CL" dirty="0"/>
        </a:p>
      </dgm:t>
    </dgm:pt>
    <dgm:pt modelId="{807452D1-8EEC-4B0E-A041-5DE0C70165A2}" type="parTrans" cxnId="{BD581698-F2AD-48D3-9E1B-AE62C41CA2A4}">
      <dgm:prSet/>
      <dgm:spPr/>
      <dgm:t>
        <a:bodyPr/>
        <a:lstStyle/>
        <a:p>
          <a:endParaRPr lang="es-ES"/>
        </a:p>
      </dgm:t>
    </dgm:pt>
    <dgm:pt modelId="{41FD31F7-92BF-41B5-AB02-17B7D352FF17}" type="sibTrans" cxnId="{BD581698-F2AD-48D3-9E1B-AE62C41CA2A4}">
      <dgm:prSet/>
      <dgm:spPr/>
      <dgm:t>
        <a:bodyPr/>
        <a:lstStyle/>
        <a:p>
          <a:endParaRPr lang="es-ES"/>
        </a:p>
      </dgm:t>
    </dgm:pt>
    <dgm:pt modelId="{682817F6-0C0C-4ACC-A629-7A6EDD866667}">
      <dgm:prSet/>
      <dgm:spPr/>
      <dgm:t>
        <a:bodyPr/>
        <a:lstStyle/>
        <a:p>
          <a:r>
            <a:rPr lang="es-CL" dirty="0" smtClean="0"/>
            <a:t>El feminismo surge en el siglo XVIII </a:t>
          </a:r>
          <a:endParaRPr lang="es-ES" dirty="0"/>
        </a:p>
      </dgm:t>
    </dgm:pt>
    <dgm:pt modelId="{DC45649C-06D9-4DD3-8E40-82080BCD784B}" type="parTrans" cxnId="{74AB4253-147B-4DFC-8350-BA9E238CAAB9}">
      <dgm:prSet/>
      <dgm:spPr/>
      <dgm:t>
        <a:bodyPr/>
        <a:lstStyle/>
        <a:p>
          <a:endParaRPr lang="es-ES"/>
        </a:p>
      </dgm:t>
    </dgm:pt>
    <dgm:pt modelId="{548A3DB0-F53C-410C-9706-85DB5B2CF2FF}" type="sibTrans" cxnId="{74AB4253-147B-4DFC-8350-BA9E238CAAB9}">
      <dgm:prSet/>
      <dgm:spPr/>
      <dgm:t>
        <a:bodyPr/>
        <a:lstStyle/>
        <a:p>
          <a:endParaRPr lang="es-ES"/>
        </a:p>
      </dgm:t>
    </dgm:pt>
    <dgm:pt modelId="{C7591C01-2931-407D-A1D7-D95DC303ECD7}">
      <dgm:prSet/>
      <dgm:spPr/>
      <dgm:t>
        <a:bodyPr/>
        <a:lstStyle/>
        <a:p>
          <a:r>
            <a:rPr lang="es-CL" smtClean="0"/>
            <a:t>tres momentos.</a:t>
          </a:r>
          <a:endParaRPr lang="es-ES"/>
        </a:p>
      </dgm:t>
    </dgm:pt>
    <dgm:pt modelId="{CDAAC66C-7FD5-4706-B73E-AA2CACF4F40C}" type="parTrans" cxnId="{1DD7D802-0B1F-4737-A07A-6ED48B496090}">
      <dgm:prSet/>
      <dgm:spPr/>
      <dgm:t>
        <a:bodyPr/>
        <a:lstStyle/>
        <a:p>
          <a:endParaRPr lang="es-ES"/>
        </a:p>
      </dgm:t>
    </dgm:pt>
    <dgm:pt modelId="{7B1CE3CC-3A1C-4E9D-A96C-52D5E8237C07}" type="sibTrans" cxnId="{1DD7D802-0B1F-4737-A07A-6ED48B496090}">
      <dgm:prSet/>
      <dgm:spPr/>
      <dgm:t>
        <a:bodyPr/>
        <a:lstStyle/>
        <a:p>
          <a:endParaRPr lang="es-ES"/>
        </a:p>
      </dgm:t>
    </dgm:pt>
    <dgm:pt modelId="{98708572-95D0-4662-B338-1FF7CF83CD7D}" type="pres">
      <dgm:prSet presAssocID="{051032AA-5D24-443C-A8F2-5A1E88B3AF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6F1150-0B63-4081-803F-FF1CAE156BA1}" type="pres">
      <dgm:prSet presAssocID="{682817F6-0C0C-4ACC-A629-7A6EDD86666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ED670F-3C11-408E-A20D-E271573744A2}" type="pres">
      <dgm:prSet presAssocID="{548A3DB0-F53C-410C-9706-85DB5B2CF2FF}" presName="sibTrans" presStyleLbl="sibTrans2D1" presStyleIdx="0" presStyleCnt="3"/>
      <dgm:spPr/>
      <dgm:t>
        <a:bodyPr/>
        <a:lstStyle/>
        <a:p>
          <a:endParaRPr lang="es-ES"/>
        </a:p>
      </dgm:t>
    </dgm:pt>
    <dgm:pt modelId="{C62DD8D7-6200-45EC-B449-E8BFD710D82F}" type="pres">
      <dgm:prSet presAssocID="{548A3DB0-F53C-410C-9706-85DB5B2CF2FF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ACDF55E8-ED1E-455F-8F8E-0B92238DBB10}" type="pres">
      <dgm:prSet presAssocID="{8461E8D9-CE33-4E69-A095-5F9ACAA0AF7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D9834-45F6-4C1B-978F-153E3DC6AD3A}" type="pres">
      <dgm:prSet presAssocID="{62D2D517-52CC-459B-8FC2-99F2A4EC0798}" presName="sibTrans" presStyleLbl="sibTrans2D1" presStyleIdx="1" presStyleCnt="3"/>
      <dgm:spPr/>
      <dgm:t>
        <a:bodyPr/>
        <a:lstStyle/>
        <a:p>
          <a:endParaRPr lang="es-ES"/>
        </a:p>
      </dgm:t>
    </dgm:pt>
    <dgm:pt modelId="{5EEACC45-F4DF-403F-A4C5-3D0EFB7C17FB}" type="pres">
      <dgm:prSet presAssocID="{62D2D517-52CC-459B-8FC2-99F2A4EC0798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1D63B7C-23E5-40CE-9F56-859695FBAEAA}" type="pres">
      <dgm:prSet presAssocID="{15305EA9-09E2-4508-B7A3-960AF62266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9D17CF-220B-42D1-8B8B-48952EE1C39F}" type="pres">
      <dgm:prSet presAssocID="{41FD31F7-92BF-41B5-AB02-17B7D352FF17}" presName="sibTrans" presStyleLbl="sibTrans2D1" presStyleIdx="2" presStyleCnt="3"/>
      <dgm:spPr/>
      <dgm:t>
        <a:bodyPr/>
        <a:lstStyle/>
        <a:p>
          <a:endParaRPr lang="es-ES"/>
        </a:p>
      </dgm:t>
    </dgm:pt>
    <dgm:pt modelId="{BF1A4960-03B8-45F9-8891-813844B7DF16}" type="pres">
      <dgm:prSet presAssocID="{41FD31F7-92BF-41B5-AB02-17B7D352FF17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5419D75A-9AEB-4360-8412-73A9AE5BF3C3}" type="pres">
      <dgm:prSet presAssocID="{C7591C01-2931-407D-A1D7-D95DC303ECD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D85F336-CFD7-4755-A627-79744EF37FC6}" type="presOf" srcId="{15305EA9-09E2-4508-B7A3-960AF6226698}" destId="{01D63B7C-23E5-40CE-9F56-859695FBAEAA}" srcOrd="0" destOrd="0" presId="urn:microsoft.com/office/officeart/2005/8/layout/process1"/>
    <dgm:cxn modelId="{925B838A-B519-41FE-8DCB-E7E6D3CD2045}" type="presOf" srcId="{C7591C01-2931-407D-A1D7-D95DC303ECD7}" destId="{5419D75A-9AEB-4360-8412-73A9AE5BF3C3}" srcOrd="0" destOrd="0" presId="urn:microsoft.com/office/officeart/2005/8/layout/process1"/>
    <dgm:cxn modelId="{2610D8E7-EC3D-4FBB-B4D4-B48D0B546628}" type="presOf" srcId="{548A3DB0-F53C-410C-9706-85DB5B2CF2FF}" destId="{C62DD8D7-6200-45EC-B449-E8BFD710D82F}" srcOrd="1" destOrd="0" presId="urn:microsoft.com/office/officeart/2005/8/layout/process1"/>
    <dgm:cxn modelId="{9165DA44-B49A-458D-998F-F26860A6A8CB}" type="presOf" srcId="{548A3DB0-F53C-410C-9706-85DB5B2CF2FF}" destId="{F7ED670F-3C11-408E-A20D-E271573744A2}" srcOrd="0" destOrd="0" presId="urn:microsoft.com/office/officeart/2005/8/layout/process1"/>
    <dgm:cxn modelId="{6F0BDFC3-8491-43C7-B367-7FA4F099D144}" type="presOf" srcId="{62D2D517-52CC-459B-8FC2-99F2A4EC0798}" destId="{82CD9834-45F6-4C1B-978F-153E3DC6AD3A}" srcOrd="0" destOrd="0" presId="urn:microsoft.com/office/officeart/2005/8/layout/process1"/>
    <dgm:cxn modelId="{5108A270-530F-4F81-8179-4ADBA6084226}" type="presOf" srcId="{41FD31F7-92BF-41B5-AB02-17B7D352FF17}" destId="{BF1A4960-03B8-45F9-8891-813844B7DF16}" srcOrd="1" destOrd="0" presId="urn:microsoft.com/office/officeart/2005/8/layout/process1"/>
    <dgm:cxn modelId="{FBAF3A25-7E15-4DA0-80C4-9EF6EDE0AED4}" type="presOf" srcId="{62D2D517-52CC-459B-8FC2-99F2A4EC0798}" destId="{5EEACC45-F4DF-403F-A4C5-3D0EFB7C17FB}" srcOrd="1" destOrd="0" presId="urn:microsoft.com/office/officeart/2005/8/layout/process1"/>
    <dgm:cxn modelId="{74AB4253-147B-4DFC-8350-BA9E238CAAB9}" srcId="{051032AA-5D24-443C-A8F2-5A1E88B3AF22}" destId="{682817F6-0C0C-4ACC-A629-7A6EDD866667}" srcOrd="0" destOrd="0" parTransId="{DC45649C-06D9-4DD3-8E40-82080BCD784B}" sibTransId="{548A3DB0-F53C-410C-9706-85DB5B2CF2FF}"/>
    <dgm:cxn modelId="{1DD7D802-0B1F-4737-A07A-6ED48B496090}" srcId="{051032AA-5D24-443C-A8F2-5A1E88B3AF22}" destId="{C7591C01-2931-407D-A1D7-D95DC303ECD7}" srcOrd="3" destOrd="0" parTransId="{CDAAC66C-7FD5-4706-B73E-AA2CACF4F40C}" sibTransId="{7B1CE3CC-3A1C-4E9D-A96C-52D5E8237C07}"/>
    <dgm:cxn modelId="{F7C31760-AFC2-4233-A1AF-75F69C8947F2}" srcId="{051032AA-5D24-443C-A8F2-5A1E88B3AF22}" destId="{8461E8D9-CE33-4E69-A095-5F9ACAA0AF70}" srcOrd="1" destOrd="0" parTransId="{38E16BD9-EBC0-45A0-B5C9-4523F899BE14}" sibTransId="{62D2D517-52CC-459B-8FC2-99F2A4EC0798}"/>
    <dgm:cxn modelId="{45F08B0E-2ED3-4F67-8892-612ACA88563D}" type="presOf" srcId="{051032AA-5D24-443C-A8F2-5A1E88B3AF22}" destId="{98708572-95D0-4662-B338-1FF7CF83CD7D}" srcOrd="0" destOrd="0" presId="urn:microsoft.com/office/officeart/2005/8/layout/process1"/>
    <dgm:cxn modelId="{EFE99FD5-8C12-4D2C-935C-ABFD3B294C50}" type="presOf" srcId="{8461E8D9-CE33-4E69-A095-5F9ACAA0AF70}" destId="{ACDF55E8-ED1E-455F-8F8E-0B92238DBB10}" srcOrd="0" destOrd="0" presId="urn:microsoft.com/office/officeart/2005/8/layout/process1"/>
    <dgm:cxn modelId="{BD581698-F2AD-48D3-9E1B-AE62C41CA2A4}" srcId="{051032AA-5D24-443C-A8F2-5A1E88B3AF22}" destId="{15305EA9-09E2-4508-B7A3-960AF6226698}" srcOrd="2" destOrd="0" parTransId="{807452D1-8EEC-4B0E-A041-5DE0C70165A2}" sibTransId="{41FD31F7-92BF-41B5-AB02-17B7D352FF17}"/>
    <dgm:cxn modelId="{E2C4120C-AC7E-4133-906D-089070BD2C0A}" type="presOf" srcId="{682817F6-0C0C-4ACC-A629-7A6EDD866667}" destId="{1C6F1150-0B63-4081-803F-FF1CAE156BA1}" srcOrd="0" destOrd="0" presId="urn:microsoft.com/office/officeart/2005/8/layout/process1"/>
    <dgm:cxn modelId="{E304CDE9-F292-4D6D-970E-864878E30FB9}" type="presOf" srcId="{41FD31F7-92BF-41B5-AB02-17B7D352FF17}" destId="{F89D17CF-220B-42D1-8B8B-48952EE1C39F}" srcOrd="0" destOrd="0" presId="urn:microsoft.com/office/officeart/2005/8/layout/process1"/>
    <dgm:cxn modelId="{61FBE61A-6E2D-49E8-A71D-B6EA37EB0EFC}" type="presParOf" srcId="{98708572-95D0-4662-B338-1FF7CF83CD7D}" destId="{1C6F1150-0B63-4081-803F-FF1CAE156BA1}" srcOrd="0" destOrd="0" presId="urn:microsoft.com/office/officeart/2005/8/layout/process1"/>
    <dgm:cxn modelId="{88AFA93A-7ADD-440D-B3D3-7411F8579AC3}" type="presParOf" srcId="{98708572-95D0-4662-B338-1FF7CF83CD7D}" destId="{F7ED670F-3C11-408E-A20D-E271573744A2}" srcOrd="1" destOrd="0" presId="urn:microsoft.com/office/officeart/2005/8/layout/process1"/>
    <dgm:cxn modelId="{D8022568-DF72-43C8-81EF-A300F19DB8BD}" type="presParOf" srcId="{F7ED670F-3C11-408E-A20D-E271573744A2}" destId="{C62DD8D7-6200-45EC-B449-E8BFD710D82F}" srcOrd="0" destOrd="0" presId="urn:microsoft.com/office/officeart/2005/8/layout/process1"/>
    <dgm:cxn modelId="{4B14A41A-4EFE-42BC-A906-616745005737}" type="presParOf" srcId="{98708572-95D0-4662-B338-1FF7CF83CD7D}" destId="{ACDF55E8-ED1E-455F-8F8E-0B92238DBB10}" srcOrd="2" destOrd="0" presId="urn:microsoft.com/office/officeart/2005/8/layout/process1"/>
    <dgm:cxn modelId="{E43E7AE3-4DD6-4E0F-8CD3-9AE64D67035A}" type="presParOf" srcId="{98708572-95D0-4662-B338-1FF7CF83CD7D}" destId="{82CD9834-45F6-4C1B-978F-153E3DC6AD3A}" srcOrd="3" destOrd="0" presId="urn:microsoft.com/office/officeart/2005/8/layout/process1"/>
    <dgm:cxn modelId="{0C203740-3F21-4238-BD5F-D82EC896AF1F}" type="presParOf" srcId="{82CD9834-45F6-4C1B-978F-153E3DC6AD3A}" destId="{5EEACC45-F4DF-403F-A4C5-3D0EFB7C17FB}" srcOrd="0" destOrd="0" presId="urn:microsoft.com/office/officeart/2005/8/layout/process1"/>
    <dgm:cxn modelId="{1662642B-9564-47B4-92EC-162CE9CAF7F9}" type="presParOf" srcId="{98708572-95D0-4662-B338-1FF7CF83CD7D}" destId="{01D63B7C-23E5-40CE-9F56-859695FBAEAA}" srcOrd="4" destOrd="0" presId="urn:microsoft.com/office/officeart/2005/8/layout/process1"/>
    <dgm:cxn modelId="{2FC3CF07-4989-4D1B-A147-E448AA1C6645}" type="presParOf" srcId="{98708572-95D0-4662-B338-1FF7CF83CD7D}" destId="{F89D17CF-220B-42D1-8B8B-48952EE1C39F}" srcOrd="5" destOrd="0" presId="urn:microsoft.com/office/officeart/2005/8/layout/process1"/>
    <dgm:cxn modelId="{5AC14C5F-977F-49F8-82EF-DDBC1D64BD82}" type="presParOf" srcId="{F89D17CF-220B-42D1-8B8B-48952EE1C39F}" destId="{BF1A4960-03B8-45F9-8891-813844B7DF16}" srcOrd="0" destOrd="0" presId="urn:microsoft.com/office/officeart/2005/8/layout/process1"/>
    <dgm:cxn modelId="{3D769346-BAB0-4804-BE28-39FD35008515}" type="presParOf" srcId="{98708572-95D0-4662-B338-1FF7CF83CD7D}" destId="{5419D75A-9AEB-4360-8412-73A9AE5BF3C3}" srcOrd="6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F91B7-25AB-4820-9947-08948CF9691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BEF42A-3ADE-46E7-8E0D-679254509B05}">
      <dgm:prSet/>
      <dgm:spPr/>
      <dgm:t>
        <a:bodyPr/>
        <a:lstStyle/>
        <a:p>
          <a:pPr rtl="0"/>
          <a:endParaRPr lang="es-ES" dirty="0"/>
        </a:p>
      </dgm:t>
    </dgm:pt>
    <dgm:pt modelId="{555FD917-4D40-4048-B6EC-25336687A25A}" type="parTrans" cxnId="{C2B6FCC4-5383-42E3-A574-AD7162BBC2DD}">
      <dgm:prSet/>
      <dgm:spPr/>
      <dgm:t>
        <a:bodyPr/>
        <a:lstStyle/>
        <a:p>
          <a:endParaRPr lang="es-ES"/>
        </a:p>
      </dgm:t>
    </dgm:pt>
    <dgm:pt modelId="{924B4305-0E9D-4D8C-AE37-599455110570}" type="sibTrans" cxnId="{C2B6FCC4-5383-42E3-A574-AD7162BBC2DD}">
      <dgm:prSet/>
      <dgm:spPr/>
      <dgm:t>
        <a:bodyPr/>
        <a:lstStyle/>
        <a:p>
          <a:endParaRPr lang="es-ES"/>
        </a:p>
      </dgm:t>
    </dgm:pt>
    <dgm:pt modelId="{3C401707-EA9F-4CCE-9139-070B39DE26D4}">
      <dgm:prSet/>
      <dgm:spPr/>
      <dgm:t>
        <a:bodyPr/>
        <a:lstStyle/>
        <a:p>
          <a:pPr rtl="0"/>
          <a:r>
            <a:rPr lang="es-CL" dirty="0" smtClean="0"/>
            <a:t>’80s</a:t>
          </a:r>
          <a:endParaRPr lang="es-ES" dirty="0"/>
        </a:p>
      </dgm:t>
    </dgm:pt>
    <dgm:pt modelId="{F80A0DFE-D4E5-4092-9191-6CEBA10A1CC4}" type="parTrans" cxnId="{460739FB-115D-48BD-B0DD-1C68DCE4399C}">
      <dgm:prSet/>
      <dgm:spPr/>
      <dgm:t>
        <a:bodyPr/>
        <a:lstStyle/>
        <a:p>
          <a:endParaRPr lang="es-ES"/>
        </a:p>
      </dgm:t>
    </dgm:pt>
    <dgm:pt modelId="{D906C5C2-A969-4E8D-A59F-BD56DCD28658}" type="sibTrans" cxnId="{460739FB-115D-48BD-B0DD-1C68DCE4399C}">
      <dgm:prSet/>
      <dgm:spPr/>
      <dgm:t>
        <a:bodyPr/>
        <a:lstStyle/>
        <a:p>
          <a:endParaRPr lang="es-ES"/>
        </a:p>
      </dgm:t>
    </dgm:pt>
    <dgm:pt modelId="{99F1948E-ADA2-4682-86F2-7ADD6A19017E}">
      <dgm:prSet/>
      <dgm:spPr/>
      <dgm:t>
        <a:bodyPr/>
        <a:lstStyle/>
        <a:p>
          <a:pPr rtl="0"/>
          <a:r>
            <a:rPr lang="es-CL" dirty="0" smtClean="0"/>
            <a:t>’90s</a:t>
          </a:r>
          <a:endParaRPr lang="es-ES" dirty="0"/>
        </a:p>
      </dgm:t>
    </dgm:pt>
    <dgm:pt modelId="{11ED1743-AA6E-4E13-B9C8-1795D0A4E445}" type="parTrans" cxnId="{CA5D895D-A88A-4F83-AA3C-47138C9ACC96}">
      <dgm:prSet/>
      <dgm:spPr/>
      <dgm:t>
        <a:bodyPr/>
        <a:lstStyle/>
        <a:p>
          <a:endParaRPr lang="es-ES"/>
        </a:p>
      </dgm:t>
    </dgm:pt>
    <dgm:pt modelId="{41722B96-CAE5-4BA5-9BC8-4EB86FCFD829}" type="sibTrans" cxnId="{CA5D895D-A88A-4F83-AA3C-47138C9ACC96}">
      <dgm:prSet/>
      <dgm:spPr/>
      <dgm:t>
        <a:bodyPr/>
        <a:lstStyle/>
        <a:p>
          <a:endParaRPr lang="es-ES"/>
        </a:p>
      </dgm:t>
    </dgm:pt>
    <dgm:pt modelId="{0D4A8A38-87BC-4ECF-8D4B-5B663F3C224E}">
      <dgm:prSet/>
      <dgm:spPr/>
      <dgm:t>
        <a:bodyPr/>
        <a:lstStyle/>
        <a:p>
          <a:pPr rtl="0"/>
          <a:r>
            <a:rPr lang="es-CL" smtClean="0"/>
            <a:t>Señalaban y entendían que el trabajo y los trabajadores  eran los protagonistas de los cambios sociales y políticos.</a:t>
          </a:r>
          <a:endParaRPr lang="es-ES"/>
        </a:p>
      </dgm:t>
    </dgm:pt>
    <dgm:pt modelId="{661B379B-2614-46C2-BFB1-E5FC8988D7B4}" type="parTrans" cxnId="{3C6AD657-53BF-4049-A797-7672B9ACA91A}">
      <dgm:prSet/>
      <dgm:spPr/>
      <dgm:t>
        <a:bodyPr/>
        <a:lstStyle/>
        <a:p>
          <a:endParaRPr lang="es-ES"/>
        </a:p>
      </dgm:t>
    </dgm:pt>
    <dgm:pt modelId="{77530813-D0DD-4714-A235-A306E8881DDB}" type="sibTrans" cxnId="{3C6AD657-53BF-4049-A797-7672B9ACA91A}">
      <dgm:prSet/>
      <dgm:spPr/>
      <dgm:t>
        <a:bodyPr/>
        <a:lstStyle/>
        <a:p>
          <a:endParaRPr lang="es-ES"/>
        </a:p>
      </dgm:t>
    </dgm:pt>
    <dgm:pt modelId="{F1C34665-D5A6-4950-936D-7E3C6845E9E5}">
      <dgm:prSet/>
      <dgm:spPr/>
      <dgm:t>
        <a:bodyPr/>
        <a:lstStyle/>
        <a:p>
          <a:pPr rtl="0"/>
          <a:r>
            <a:rPr lang="es-CL" dirty="0" smtClean="0"/>
            <a:t>Pero ha habido periodos en que se ha debilitado este actor, en donde surge la necesidad de modificar sus estrategias  de movilización social y de conflicto sindical.</a:t>
          </a:r>
          <a:endParaRPr lang="es-ES" dirty="0"/>
        </a:p>
      </dgm:t>
    </dgm:pt>
    <dgm:pt modelId="{A93CF6AA-AFDC-4E1B-AECB-20FED8A6C801}" type="parTrans" cxnId="{CEA28369-545B-442D-BB2F-87F4EEFAD8C9}">
      <dgm:prSet/>
      <dgm:spPr/>
      <dgm:t>
        <a:bodyPr/>
        <a:lstStyle/>
        <a:p>
          <a:endParaRPr lang="es-ES"/>
        </a:p>
      </dgm:t>
    </dgm:pt>
    <dgm:pt modelId="{6D23A624-9013-49EE-9E9A-AD825FFCF905}" type="sibTrans" cxnId="{CEA28369-545B-442D-BB2F-87F4EEFAD8C9}">
      <dgm:prSet/>
      <dgm:spPr/>
      <dgm:t>
        <a:bodyPr/>
        <a:lstStyle/>
        <a:p>
          <a:endParaRPr lang="es-ES"/>
        </a:p>
      </dgm:t>
    </dgm:pt>
    <dgm:pt modelId="{893979E3-944E-47BF-829C-A8B1C74BC3F9}">
      <dgm:prSet custT="1"/>
      <dgm:spPr/>
      <dgm:t>
        <a:bodyPr/>
        <a:lstStyle/>
        <a:p>
          <a:r>
            <a:rPr lang="es-CL" sz="1800" dirty="0" smtClean="0"/>
            <a:t>Comienza a predominar en el imaginario social la idea de concertación, vinculado a proceso de reconstrucción nacional post dictadura. Se espera que el sindicalismo aumente sus capacidades de diálogo y disposición para lograr acuerdos con el gobierno, como con empresarios. </a:t>
          </a:r>
          <a:endParaRPr lang="es-ES" sz="1800" dirty="0"/>
        </a:p>
      </dgm:t>
    </dgm:pt>
    <dgm:pt modelId="{4738E6E1-77CA-4F04-918C-47914EAA8D5E}" type="parTrans" cxnId="{49AB589F-25D9-498D-B0B5-D366B276659A}">
      <dgm:prSet/>
      <dgm:spPr/>
      <dgm:t>
        <a:bodyPr/>
        <a:lstStyle/>
        <a:p>
          <a:endParaRPr lang="es-ES"/>
        </a:p>
      </dgm:t>
    </dgm:pt>
    <dgm:pt modelId="{8BF6D227-6F0C-44EC-8A8A-F1EAC3C6F7B0}" type="sibTrans" cxnId="{49AB589F-25D9-498D-B0B5-D366B276659A}">
      <dgm:prSet/>
      <dgm:spPr/>
      <dgm:t>
        <a:bodyPr/>
        <a:lstStyle/>
        <a:p>
          <a:endParaRPr lang="es-ES"/>
        </a:p>
      </dgm:t>
    </dgm:pt>
    <dgm:pt modelId="{82F7806B-5C66-4D3E-AAA1-FC5ED3438044}" type="pres">
      <dgm:prSet presAssocID="{D91F91B7-25AB-4820-9947-08948CF969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6AD10A-AFF1-453F-BB44-BD3AF1DD8E36}" type="pres">
      <dgm:prSet presAssocID="{6BBEF42A-3ADE-46E7-8E0D-679254509B05}" presName="composite" presStyleCnt="0"/>
      <dgm:spPr/>
    </dgm:pt>
    <dgm:pt modelId="{D9F729AB-94A5-4E01-8B71-686340D5BBC4}" type="pres">
      <dgm:prSet presAssocID="{6BBEF42A-3ADE-46E7-8E0D-679254509B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34CF25-1B15-449D-9BFF-0D4134BC6E2A}" type="pres">
      <dgm:prSet presAssocID="{6BBEF42A-3ADE-46E7-8E0D-679254509B0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3E6529-23E1-4721-8B75-E8011C229524}" type="pres">
      <dgm:prSet presAssocID="{924B4305-0E9D-4D8C-AE37-599455110570}" presName="sp" presStyleCnt="0"/>
      <dgm:spPr/>
    </dgm:pt>
    <dgm:pt modelId="{AD243E7A-D59F-4E26-ABB5-83EAA3283B72}" type="pres">
      <dgm:prSet presAssocID="{3C401707-EA9F-4CCE-9139-070B39DE26D4}" presName="composite" presStyleCnt="0"/>
      <dgm:spPr/>
    </dgm:pt>
    <dgm:pt modelId="{EC18CDCF-F6E1-4540-BE12-28BB9D66AD0C}" type="pres">
      <dgm:prSet presAssocID="{3C401707-EA9F-4CCE-9139-070B39DE26D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60A75-EBC1-4E36-95A9-81DF812C31A3}" type="pres">
      <dgm:prSet presAssocID="{3C401707-EA9F-4CCE-9139-070B39DE26D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6CA571-0136-4ACC-BDE7-BA6AEE442F54}" type="pres">
      <dgm:prSet presAssocID="{D906C5C2-A969-4E8D-A59F-BD56DCD28658}" presName="sp" presStyleCnt="0"/>
      <dgm:spPr/>
    </dgm:pt>
    <dgm:pt modelId="{77EBF8F4-60AF-451E-A8FC-83AA8579F5A9}" type="pres">
      <dgm:prSet presAssocID="{99F1948E-ADA2-4682-86F2-7ADD6A19017E}" presName="composite" presStyleCnt="0"/>
      <dgm:spPr/>
    </dgm:pt>
    <dgm:pt modelId="{AF81F0B2-CCBC-48F6-A286-A6117A756325}" type="pres">
      <dgm:prSet presAssocID="{99F1948E-ADA2-4682-86F2-7ADD6A19017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60FF89-BC57-4EED-ABA5-FE564572DE1A}" type="pres">
      <dgm:prSet presAssocID="{99F1948E-ADA2-4682-86F2-7ADD6A19017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AB589F-25D9-498D-B0B5-D366B276659A}" srcId="{99F1948E-ADA2-4682-86F2-7ADD6A19017E}" destId="{893979E3-944E-47BF-829C-A8B1C74BC3F9}" srcOrd="0" destOrd="0" parTransId="{4738E6E1-77CA-4F04-918C-47914EAA8D5E}" sibTransId="{8BF6D227-6F0C-44EC-8A8A-F1EAC3C6F7B0}"/>
    <dgm:cxn modelId="{046B70CC-B02D-485F-A8B2-3B0F77707350}" type="presOf" srcId="{3C401707-EA9F-4CCE-9139-070B39DE26D4}" destId="{EC18CDCF-F6E1-4540-BE12-28BB9D66AD0C}" srcOrd="0" destOrd="0" presId="urn:microsoft.com/office/officeart/2005/8/layout/chevron2"/>
    <dgm:cxn modelId="{9899E2A9-CC8E-4EF8-8792-CA15C06FE341}" type="presOf" srcId="{893979E3-944E-47BF-829C-A8B1C74BC3F9}" destId="{1160FF89-BC57-4EED-ABA5-FE564572DE1A}" srcOrd="0" destOrd="0" presId="urn:microsoft.com/office/officeart/2005/8/layout/chevron2"/>
    <dgm:cxn modelId="{460739FB-115D-48BD-B0DD-1C68DCE4399C}" srcId="{D91F91B7-25AB-4820-9947-08948CF96918}" destId="{3C401707-EA9F-4CCE-9139-070B39DE26D4}" srcOrd="1" destOrd="0" parTransId="{F80A0DFE-D4E5-4092-9191-6CEBA10A1CC4}" sibTransId="{D906C5C2-A969-4E8D-A59F-BD56DCD28658}"/>
    <dgm:cxn modelId="{C2B6FCC4-5383-42E3-A574-AD7162BBC2DD}" srcId="{D91F91B7-25AB-4820-9947-08948CF96918}" destId="{6BBEF42A-3ADE-46E7-8E0D-679254509B05}" srcOrd="0" destOrd="0" parTransId="{555FD917-4D40-4048-B6EC-25336687A25A}" sibTransId="{924B4305-0E9D-4D8C-AE37-599455110570}"/>
    <dgm:cxn modelId="{F569ECCD-1153-4865-9B63-2CB0109AD377}" type="presOf" srcId="{6BBEF42A-3ADE-46E7-8E0D-679254509B05}" destId="{D9F729AB-94A5-4E01-8B71-686340D5BBC4}" srcOrd="0" destOrd="0" presId="urn:microsoft.com/office/officeart/2005/8/layout/chevron2"/>
    <dgm:cxn modelId="{CA5D895D-A88A-4F83-AA3C-47138C9ACC96}" srcId="{D91F91B7-25AB-4820-9947-08948CF96918}" destId="{99F1948E-ADA2-4682-86F2-7ADD6A19017E}" srcOrd="2" destOrd="0" parTransId="{11ED1743-AA6E-4E13-B9C8-1795D0A4E445}" sibTransId="{41722B96-CAE5-4BA5-9BC8-4EB86FCFD829}"/>
    <dgm:cxn modelId="{848DEF33-0A1D-4E46-A862-7C1DC9253E99}" type="presOf" srcId="{D91F91B7-25AB-4820-9947-08948CF96918}" destId="{82F7806B-5C66-4D3E-AAA1-FC5ED3438044}" srcOrd="0" destOrd="0" presId="urn:microsoft.com/office/officeart/2005/8/layout/chevron2"/>
    <dgm:cxn modelId="{3C6AD657-53BF-4049-A797-7672B9ACA91A}" srcId="{6BBEF42A-3ADE-46E7-8E0D-679254509B05}" destId="{0D4A8A38-87BC-4ECF-8D4B-5B663F3C224E}" srcOrd="0" destOrd="0" parTransId="{661B379B-2614-46C2-BFB1-E5FC8988D7B4}" sibTransId="{77530813-D0DD-4714-A235-A306E8881DDB}"/>
    <dgm:cxn modelId="{AD6BB548-3F68-4E33-8F66-9F99F7C56011}" type="presOf" srcId="{99F1948E-ADA2-4682-86F2-7ADD6A19017E}" destId="{AF81F0B2-CCBC-48F6-A286-A6117A756325}" srcOrd="0" destOrd="0" presId="urn:microsoft.com/office/officeart/2005/8/layout/chevron2"/>
    <dgm:cxn modelId="{F2CA67D3-3DB9-491E-B897-91802C2175F7}" type="presOf" srcId="{F1C34665-D5A6-4950-936D-7E3C6845E9E5}" destId="{53E60A75-EBC1-4E36-95A9-81DF812C31A3}" srcOrd="0" destOrd="0" presId="urn:microsoft.com/office/officeart/2005/8/layout/chevron2"/>
    <dgm:cxn modelId="{CEA28369-545B-442D-BB2F-87F4EEFAD8C9}" srcId="{3C401707-EA9F-4CCE-9139-070B39DE26D4}" destId="{F1C34665-D5A6-4950-936D-7E3C6845E9E5}" srcOrd="0" destOrd="0" parTransId="{A93CF6AA-AFDC-4E1B-AECB-20FED8A6C801}" sibTransId="{6D23A624-9013-49EE-9E9A-AD825FFCF905}"/>
    <dgm:cxn modelId="{C27AF287-7E68-4054-BDDB-258DB33CBFC8}" type="presOf" srcId="{0D4A8A38-87BC-4ECF-8D4B-5B663F3C224E}" destId="{3E34CF25-1B15-449D-9BFF-0D4134BC6E2A}" srcOrd="0" destOrd="0" presId="urn:microsoft.com/office/officeart/2005/8/layout/chevron2"/>
    <dgm:cxn modelId="{0854B4D7-D006-4F3E-AD32-CD115E558501}" type="presParOf" srcId="{82F7806B-5C66-4D3E-AAA1-FC5ED3438044}" destId="{716AD10A-AFF1-453F-BB44-BD3AF1DD8E36}" srcOrd="0" destOrd="0" presId="urn:microsoft.com/office/officeart/2005/8/layout/chevron2"/>
    <dgm:cxn modelId="{677B27EC-F3A8-4B21-8151-3586CBC5F5AF}" type="presParOf" srcId="{716AD10A-AFF1-453F-BB44-BD3AF1DD8E36}" destId="{D9F729AB-94A5-4E01-8B71-686340D5BBC4}" srcOrd="0" destOrd="0" presId="urn:microsoft.com/office/officeart/2005/8/layout/chevron2"/>
    <dgm:cxn modelId="{F261FB88-7C12-49E2-BEDF-CFC93326E66C}" type="presParOf" srcId="{716AD10A-AFF1-453F-BB44-BD3AF1DD8E36}" destId="{3E34CF25-1B15-449D-9BFF-0D4134BC6E2A}" srcOrd="1" destOrd="0" presId="urn:microsoft.com/office/officeart/2005/8/layout/chevron2"/>
    <dgm:cxn modelId="{C1FA21C5-A420-4B00-8DDC-3009F468337D}" type="presParOf" srcId="{82F7806B-5C66-4D3E-AAA1-FC5ED3438044}" destId="{413E6529-23E1-4721-8B75-E8011C229524}" srcOrd="1" destOrd="0" presId="urn:microsoft.com/office/officeart/2005/8/layout/chevron2"/>
    <dgm:cxn modelId="{9F699903-D993-449F-905F-8723DB25CF47}" type="presParOf" srcId="{82F7806B-5C66-4D3E-AAA1-FC5ED3438044}" destId="{AD243E7A-D59F-4E26-ABB5-83EAA3283B72}" srcOrd="2" destOrd="0" presId="urn:microsoft.com/office/officeart/2005/8/layout/chevron2"/>
    <dgm:cxn modelId="{5569A770-C4F7-42A0-AF4F-FDDB9B9BE0BC}" type="presParOf" srcId="{AD243E7A-D59F-4E26-ABB5-83EAA3283B72}" destId="{EC18CDCF-F6E1-4540-BE12-28BB9D66AD0C}" srcOrd="0" destOrd="0" presId="urn:microsoft.com/office/officeart/2005/8/layout/chevron2"/>
    <dgm:cxn modelId="{6DC413B0-9BDB-4D52-8758-069DF070EC07}" type="presParOf" srcId="{AD243E7A-D59F-4E26-ABB5-83EAA3283B72}" destId="{53E60A75-EBC1-4E36-95A9-81DF812C31A3}" srcOrd="1" destOrd="0" presId="urn:microsoft.com/office/officeart/2005/8/layout/chevron2"/>
    <dgm:cxn modelId="{1E51BC8F-283B-441C-B2DD-D1D2E7275AFB}" type="presParOf" srcId="{82F7806B-5C66-4D3E-AAA1-FC5ED3438044}" destId="{556CA571-0136-4ACC-BDE7-BA6AEE442F54}" srcOrd="3" destOrd="0" presId="urn:microsoft.com/office/officeart/2005/8/layout/chevron2"/>
    <dgm:cxn modelId="{58511027-8ED3-4D30-8A6A-D7CFE857EA71}" type="presParOf" srcId="{82F7806B-5C66-4D3E-AAA1-FC5ED3438044}" destId="{77EBF8F4-60AF-451E-A8FC-83AA8579F5A9}" srcOrd="4" destOrd="0" presId="urn:microsoft.com/office/officeart/2005/8/layout/chevron2"/>
    <dgm:cxn modelId="{A6A3D892-2DFA-4189-A8CF-7F396004ECD9}" type="presParOf" srcId="{77EBF8F4-60AF-451E-A8FC-83AA8579F5A9}" destId="{AF81F0B2-CCBC-48F6-A286-A6117A756325}" srcOrd="0" destOrd="0" presId="urn:microsoft.com/office/officeart/2005/8/layout/chevron2"/>
    <dgm:cxn modelId="{D8BAC611-E795-41F8-ACB5-EE2559CBA2E9}" type="presParOf" srcId="{77EBF8F4-60AF-451E-A8FC-83AA8579F5A9}" destId="{1160FF89-BC57-4EED-ABA5-FE564572DE1A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392EC8-D744-4B9E-B5C2-3EAFA9341933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393FF9A-C92A-4E24-A7C6-949836A2717F}">
      <dgm:prSet phldrT="[Texto]"/>
      <dgm:spPr/>
      <dgm:t>
        <a:bodyPr/>
        <a:lstStyle/>
        <a:p>
          <a:r>
            <a:rPr lang="es-CL" dirty="0" smtClean="0"/>
            <a:t>2000</a:t>
          </a:r>
          <a:endParaRPr lang="es-ES" dirty="0"/>
        </a:p>
      </dgm:t>
    </dgm:pt>
    <dgm:pt modelId="{31669794-F187-4514-A5D0-C32A28F2725A}" type="parTrans" cxnId="{16680130-1177-48E6-90A0-893E661389A7}">
      <dgm:prSet/>
      <dgm:spPr/>
      <dgm:t>
        <a:bodyPr/>
        <a:lstStyle/>
        <a:p>
          <a:endParaRPr lang="es-ES"/>
        </a:p>
      </dgm:t>
    </dgm:pt>
    <dgm:pt modelId="{E2CFBF73-EA67-4AF6-8F05-0D2D8A75D40F}" type="sibTrans" cxnId="{16680130-1177-48E6-90A0-893E661389A7}">
      <dgm:prSet/>
      <dgm:spPr/>
      <dgm:t>
        <a:bodyPr/>
        <a:lstStyle/>
        <a:p>
          <a:endParaRPr lang="es-ES"/>
        </a:p>
      </dgm:t>
    </dgm:pt>
    <dgm:pt modelId="{5E08A284-4F2C-4460-BAC9-19202A0219D5}">
      <dgm:prSet phldrT="[Texto]"/>
      <dgm:spPr/>
      <dgm:t>
        <a:bodyPr/>
        <a:lstStyle/>
        <a:p>
          <a:r>
            <a:rPr lang="es-CL" dirty="0" smtClean="0"/>
            <a:t>Reactivación del sindicalismo en Chile en sectores estratégicos del modelo productivo del país</a:t>
          </a:r>
          <a:endParaRPr lang="es-ES" dirty="0"/>
        </a:p>
      </dgm:t>
    </dgm:pt>
    <dgm:pt modelId="{0B0205C3-68C2-4C5A-BFB0-DE03D81C9CF4}" type="parTrans" cxnId="{49FC7ACC-DF5B-4444-8168-A30F06363C21}">
      <dgm:prSet/>
      <dgm:spPr/>
      <dgm:t>
        <a:bodyPr/>
        <a:lstStyle/>
        <a:p>
          <a:endParaRPr lang="es-ES"/>
        </a:p>
      </dgm:t>
    </dgm:pt>
    <dgm:pt modelId="{149F7AB1-D8A5-4D9A-BBA7-69BC1F7A3287}" type="sibTrans" cxnId="{49FC7ACC-DF5B-4444-8168-A30F06363C21}">
      <dgm:prSet/>
      <dgm:spPr/>
      <dgm:t>
        <a:bodyPr/>
        <a:lstStyle/>
        <a:p>
          <a:endParaRPr lang="es-ES"/>
        </a:p>
      </dgm:t>
    </dgm:pt>
    <dgm:pt modelId="{255D03D5-9DC8-4398-834B-5DAE9D400B4A}">
      <dgm:prSet phldrT="[Texto]"/>
      <dgm:spPr/>
      <dgm:t>
        <a:bodyPr/>
        <a:lstStyle/>
        <a:p>
          <a:r>
            <a:rPr lang="es-CL" dirty="0" smtClean="0"/>
            <a:t>SECTORES</a:t>
          </a:r>
          <a:endParaRPr lang="es-ES" dirty="0"/>
        </a:p>
      </dgm:t>
    </dgm:pt>
    <dgm:pt modelId="{7D10C604-C664-406E-BC71-829EEFB362EB}" type="parTrans" cxnId="{3CFD249B-1490-4467-B2B4-70078129746D}">
      <dgm:prSet/>
      <dgm:spPr/>
      <dgm:t>
        <a:bodyPr/>
        <a:lstStyle/>
        <a:p>
          <a:endParaRPr lang="es-ES"/>
        </a:p>
      </dgm:t>
    </dgm:pt>
    <dgm:pt modelId="{67D04FAE-34BF-4337-BF13-089F3C8EED43}" type="sibTrans" cxnId="{3CFD249B-1490-4467-B2B4-70078129746D}">
      <dgm:prSet/>
      <dgm:spPr/>
      <dgm:t>
        <a:bodyPr/>
        <a:lstStyle/>
        <a:p>
          <a:endParaRPr lang="es-ES"/>
        </a:p>
      </dgm:t>
    </dgm:pt>
    <dgm:pt modelId="{2689552F-84AA-4C7A-8C6A-6ED84C4E80E4}">
      <dgm:prSet phldrT="[Texto]"/>
      <dgm:spPr/>
      <dgm:t>
        <a:bodyPr/>
        <a:lstStyle/>
        <a:p>
          <a:r>
            <a:rPr lang="es-CL" smtClean="0"/>
            <a:t>Minería</a:t>
          </a:r>
          <a:r>
            <a:rPr lang="es-CL" dirty="0" smtClean="0"/>
            <a:t>, </a:t>
          </a:r>
          <a:r>
            <a:rPr lang="es-CL" dirty="0" err="1" smtClean="0"/>
            <a:t>salmonicultura</a:t>
          </a:r>
          <a:r>
            <a:rPr lang="es-CL" dirty="0" smtClean="0"/>
            <a:t>, forestal, algunos conflictos en la administración pública, comercio, servicios o agricultura.</a:t>
          </a:r>
          <a:endParaRPr lang="es-ES" dirty="0"/>
        </a:p>
      </dgm:t>
    </dgm:pt>
    <dgm:pt modelId="{251C058A-B4E7-48EC-AD8F-A197D8DC793F}" type="parTrans" cxnId="{E87E7AEA-0FC0-4EF6-B4C5-492A7BE97116}">
      <dgm:prSet/>
      <dgm:spPr/>
      <dgm:t>
        <a:bodyPr/>
        <a:lstStyle/>
        <a:p>
          <a:endParaRPr lang="es-ES"/>
        </a:p>
      </dgm:t>
    </dgm:pt>
    <dgm:pt modelId="{E78930E7-D0A5-439D-B9BB-31835632AF22}" type="sibTrans" cxnId="{E87E7AEA-0FC0-4EF6-B4C5-492A7BE97116}">
      <dgm:prSet/>
      <dgm:spPr/>
      <dgm:t>
        <a:bodyPr/>
        <a:lstStyle/>
        <a:p>
          <a:endParaRPr lang="es-ES"/>
        </a:p>
      </dgm:t>
    </dgm:pt>
    <dgm:pt modelId="{104063EE-837B-4732-8F53-68D568893563}">
      <dgm:prSet phldrT="[Texto]"/>
      <dgm:spPr/>
      <dgm:t>
        <a:bodyPr/>
        <a:lstStyle/>
        <a:p>
          <a:r>
            <a:rPr lang="es-CL" dirty="0" smtClean="0"/>
            <a:t>EFICACIA</a:t>
          </a:r>
          <a:endParaRPr lang="es-ES" dirty="0"/>
        </a:p>
      </dgm:t>
    </dgm:pt>
    <dgm:pt modelId="{76688804-9003-4DB5-B790-02C72BC350B0}" type="parTrans" cxnId="{511A79C2-D2F3-4D85-B9B2-6782415F072B}">
      <dgm:prSet/>
      <dgm:spPr/>
      <dgm:t>
        <a:bodyPr/>
        <a:lstStyle/>
        <a:p>
          <a:endParaRPr lang="es-ES"/>
        </a:p>
      </dgm:t>
    </dgm:pt>
    <dgm:pt modelId="{CC893C3F-0C38-4C39-A23C-CFF107FF9D40}" type="sibTrans" cxnId="{511A79C2-D2F3-4D85-B9B2-6782415F072B}">
      <dgm:prSet/>
      <dgm:spPr/>
      <dgm:t>
        <a:bodyPr/>
        <a:lstStyle/>
        <a:p>
          <a:endParaRPr lang="es-ES"/>
        </a:p>
      </dgm:t>
    </dgm:pt>
    <dgm:pt modelId="{29868ABF-B87C-4C8B-BC5F-793667D0D794}">
      <dgm:prSet phldrT="[Texto]"/>
      <dgm:spPr/>
      <dgm:t>
        <a:bodyPr/>
        <a:lstStyle/>
        <a:p>
          <a:r>
            <a:rPr lang="es-CL" dirty="0" smtClean="0"/>
            <a:t>Gran importancia  la eficacia de las organizaciones para utilizar recursos disponibles como el dinero, el apoyo social o el conocimiento.</a:t>
          </a:r>
          <a:endParaRPr lang="es-ES" dirty="0"/>
        </a:p>
      </dgm:t>
    </dgm:pt>
    <dgm:pt modelId="{B230D39E-820B-441E-BF0D-436D22EBBA22}" type="parTrans" cxnId="{039F16B2-5F90-4917-8266-787BDC0FB7B4}">
      <dgm:prSet/>
      <dgm:spPr/>
      <dgm:t>
        <a:bodyPr/>
        <a:lstStyle/>
        <a:p>
          <a:endParaRPr lang="es-ES"/>
        </a:p>
      </dgm:t>
    </dgm:pt>
    <dgm:pt modelId="{1187D88B-857B-49D7-8A53-5D97725137AD}" type="sibTrans" cxnId="{039F16B2-5F90-4917-8266-787BDC0FB7B4}">
      <dgm:prSet/>
      <dgm:spPr/>
      <dgm:t>
        <a:bodyPr/>
        <a:lstStyle/>
        <a:p>
          <a:endParaRPr lang="es-ES"/>
        </a:p>
      </dgm:t>
    </dgm:pt>
    <dgm:pt modelId="{1D762290-C9C6-407F-8680-CF563DEAF253}" type="pres">
      <dgm:prSet presAssocID="{DF392EC8-D744-4B9E-B5C2-3EAFA93419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8B06E6-3635-4C68-B54F-C00D9DFE8A89}" type="pres">
      <dgm:prSet presAssocID="{D393FF9A-C92A-4E24-A7C6-949836A2717F}" presName="compositeNode" presStyleCnt="0">
        <dgm:presLayoutVars>
          <dgm:bulletEnabled val="1"/>
        </dgm:presLayoutVars>
      </dgm:prSet>
      <dgm:spPr/>
    </dgm:pt>
    <dgm:pt modelId="{CEFFA755-79C0-4BCB-B850-32ACE1421F24}" type="pres">
      <dgm:prSet presAssocID="{D393FF9A-C92A-4E24-A7C6-949836A2717F}" presName="bgRect" presStyleLbl="node1" presStyleIdx="0" presStyleCnt="3"/>
      <dgm:spPr/>
      <dgm:t>
        <a:bodyPr/>
        <a:lstStyle/>
        <a:p>
          <a:endParaRPr lang="es-ES"/>
        </a:p>
      </dgm:t>
    </dgm:pt>
    <dgm:pt modelId="{32665219-BE6A-4B96-9B60-78E3710F7D1A}" type="pres">
      <dgm:prSet presAssocID="{D393FF9A-C92A-4E24-A7C6-949836A2717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B6195-A313-4A81-88AD-681E9CDBE188}" type="pres">
      <dgm:prSet presAssocID="{D393FF9A-C92A-4E24-A7C6-949836A2717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ED15D-6CD6-4545-B1FB-622F5EB38581}" type="pres">
      <dgm:prSet presAssocID="{E2CFBF73-EA67-4AF6-8F05-0D2D8A75D40F}" presName="hSp" presStyleCnt="0"/>
      <dgm:spPr/>
    </dgm:pt>
    <dgm:pt modelId="{8EF62D1D-88E0-42CD-8362-B80C95292C50}" type="pres">
      <dgm:prSet presAssocID="{E2CFBF73-EA67-4AF6-8F05-0D2D8A75D40F}" presName="vProcSp" presStyleCnt="0"/>
      <dgm:spPr/>
    </dgm:pt>
    <dgm:pt modelId="{C312C355-9DE1-4A09-BE8D-FC3EC013243C}" type="pres">
      <dgm:prSet presAssocID="{E2CFBF73-EA67-4AF6-8F05-0D2D8A75D40F}" presName="vSp1" presStyleCnt="0"/>
      <dgm:spPr/>
    </dgm:pt>
    <dgm:pt modelId="{D40B8820-DED9-4237-A434-DE170E88CD38}" type="pres">
      <dgm:prSet presAssocID="{E2CFBF73-EA67-4AF6-8F05-0D2D8A75D40F}" presName="simulatedConn" presStyleLbl="solidFgAcc1" presStyleIdx="0" presStyleCnt="2"/>
      <dgm:spPr/>
    </dgm:pt>
    <dgm:pt modelId="{6058CA33-FCE7-410C-BD42-EA10758186D5}" type="pres">
      <dgm:prSet presAssocID="{E2CFBF73-EA67-4AF6-8F05-0D2D8A75D40F}" presName="vSp2" presStyleCnt="0"/>
      <dgm:spPr/>
    </dgm:pt>
    <dgm:pt modelId="{5E447D67-CFC3-4F8D-9CEF-3E91ACE5A957}" type="pres">
      <dgm:prSet presAssocID="{E2CFBF73-EA67-4AF6-8F05-0D2D8A75D40F}" presName="sibTrans" presStyleCnt="0"/>
      <dgm:spPr/>
    </dgm:pt>
    <dgm:pt modelId="{5702195A-0110-44FC-A4DB-4C5FBE6F8E8E}" type="pres">
      <dgm:prSet presAssocID="{255D03D5-9DC8-4398-834B-5DAE9D400B4A}" presName="compositeNode" presStyleCnt="0">
        <dgm:presLayoutVars>
          <dgm:bulletEnabled val="1"/>
        </dgm:presLayoutVars>
      </dgm:prSet>
      <dgm:spPr/>
    </dgm:pt>
    <dgm:pt modelId="{FF8D00B2-AB69-419C-9C43-987868CC513A}" type="pres">
      <dgm:prSet presAssocID="{255D03D5-9DC8-4398-834B-5DAE9D400B4A}" presName="bgRect" presStyleLbl="node1" presStyleIdx="1" presStyleCnt="3"/>
      <dgm:spPr/>
      <dgm:t>
        <a:bodyPr/>
        <a:lstStyle/>
        <a:p>
          <a:endParaRPr lang="es-ES"/>
        </a:p>
      </dgm:t>
    </dgm:pt>
    <dgm:pt modelId="{5B8CBFF4-3B3F-45C2-92C7-7E094495B8B6}" type="pres">
      <dgm:prSet presAssocID="{255D03D5-9DC8-4398-834B-5DAE9D400B4A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29808-BA5E-4D94-BA7A-6D39D6D4F14D}" type="pres">
      <dgm:prSet presAssocID="{255D03D5-9DC8-4398-834B-5DAE9D400B4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30F40-83E2-46E3-A892-5D855A3B0488}" type="pres">
      <dgm:prSet presAssocID="{67D04FAE-34BF-4337-BF13-089F3C8EED43}" presName="hSp" presStyleCnt="0"/>
      <dgm:spPr/>
    </dgm:pt>
    <dgm:pt modelId="{18CCF816-6E8B-40BC-AB57-D9DAB2B73B8E}" type="pres">
      <dgm:prSet presAssocID="{67D04FAE-34BF-4337-BF13-089F3C8EED43}" presName="vProcSp" presStyleCnt="0"/>
      <dgm:spPr/>
    </dgm:pt>
    <dgm:pt modelId="{048DE6A1-4429-4E4B-8165-382DEF9898ED}" type="pres">
      <dgm:prSet presAssocID="{67D04FAE-34BF-4337-BF13-089F3C8EED43}" presName="vSp1" presStyleCnt="0"/>
      <dgm:spPr/>
    </dgm:pt>
    <dgm:pt modelId="{1834963A-89C1-40C9-ACCD-89C4C51B9E7C}" type="pres">
      <dgm:prSet presAssocID="{67D04FAE-34BF-4337-BF13-089F3C8EED43}" presName="simulatedConn" presStyleLbl="solidFgAcc1" presStyleIdx="1" presStyleCnt="2"/>
      <dgm:spPr/>
    </dgm:pt>
    <dgm:pt modelId="{D61C5E21-2C81-43C3-B1C9-48D18880AA87}" type="pres">
      <dgm:prSet presAssocID="{67D04FAE-34BF-4337-BF13-089F3C8EED43}" presName="vSp2" presStyleCnt="0"/>
      <dgm:spPr/>
    </dgm:pt>
    <dgm:pt modelId="{63832A02-77F6-4E24-8B0B-8CC67FACEE5D}" type="pres">
      <dgm:prSet presAssocID="{67D04FAE-34BF-4337-BF13-089F3C8EED43}" presName="sibTrans" presStyleCnt="0"/>
      <dgm:spPr/>
    </dgm:pt>
    <dgm:pt modelId="{5E6A5344-6917-494A-A10F-8369D4147705}" type="pres">
      <dgm:prSet presAssocID="{104063EE-837B-4732-8F53-68D568893563}" presName="compositeNode" presStyleCnt="0">
        <dgm:presLayoutVars>
          <dgm:bulletEnabled val="1"/>
        </dgm:presLayoutVars>
      </dgm:prSet>
      <dgm:spPr/>
    </dgm:pt>
    <dgm:pt modelId="{9673771B-BC31-463C-9838-C0129A473942}" type="pres">
      <dgm:prSet presAssocID="{104063EE-837B-4732-8F53-68D568893563}" presName="bgRect" presStyleLbl="node1" presStyleIdx="2" presStyleCnt="3"/>
      <dgm:spPr/>
      <dgm:t>
        <a:bodyPr/>
        <a:lstStyle/>
        <a:p>
          <a:endParaRPr lang="es-ES"/>
        </a:p>
      </dgm:t>
    </dgm:pt>
    <dgm:pt modelId="{1B925389-530E-4A74-9A8A-2A4DA5E0586A}" type="pres">
      <dgm:prSet presAssocID="{104063EE-837B-4732-8F53-68D56889356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AD77C9-9DC2-4C35-8210-C02BD365C8C7}" type="pres">
      <dgm:prSet presAssocID="{104063EE-837B-4732-8F53-68D56889356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0ED82-7F27-4C9B-8715-A6817E3E86D8}" type="presOf" srcId="{5E08A284-4F2C-4460-BAC9-19202A0219D5}" destId="{F09B6195-A313-4A81-88AD-681E9CDBE188}" srcOrd="0" destOrd="0" presId="urn:microsoft.com/office/officeart/2005/8/layout/hProcess7"/>
    <dgm:cxn modelId="{3CFD249B-1490-4467-B2B4-70078129746D}" srcId="{DF392EC8-D744-4B9E-B5C2-3EAFA9341933}" destId="{255D03D5-9DC8-4398-834B-5DAE9D400B4A}" srcOrd="1" destOrd="0" parTransId="{7D10C604-C664-406E-BC71-829EEFB362EB}" sibTransId="{67D04FAE-34BF-4337-BF13-089F3C8EED43}"/>
    <dgm:cxn modelId="{60C00C13-572F-48A9-9B6A-AADBC6CD4550}" type="presOf" srcId="{255D03D5-9DC8-4398-834B-5DAE9D400B4A}" destId="{FF8D00B2-AB69-419C-9C43-987868CC513A}" srcOrd="0" destOrd="0" presId="urn:microsoft.com/office/officeart/2005/8/layout/hProcess7"/>
    <dgm:cxn modelId="{4D7FEAB0-4F26-4AE8-ABFC-B9530962D92B}" type="presOf" srcId="{2689552F-84AA-4C7A-8C6A-6ED84C4E80E4}" destId="{57F29808-BA5E-4D94-BA7A-6D39D6D4F14D}" srcOrd="0" destOrd="0" presId="urn:microsoft.com/office/officeart/2005/8/layout/hProcess7"/>
    <dgm:cxn modelId="{E5552C9B-3B42-4221-8485-B84D416AF741}" type="presOf" srcId="{104063EE-837B-4732-8F53-68D568893563}" destId="{9673771B-BC31-463C-9838-C0129A473942}" srcOrd="0" destOrd="0" presId="urn:microsoft.com/office/officeart/2005/8/layout/hProcess7"/>
    <dgm:cxn modelId="{51C77AE0-8FF0-418E-A705-F6A8D7DE95CB}" type="presOf" srcId="{DF392EC8-D744-4B9E-B5C2-3EAFA9341933}" destId="{1D762290-C9C6-407F-8680-CF563DEAF253}" srcOrd="0" destOrd="0" presId="urn:microsoft.com/office/officeart/2005/8/layout/hProcess7"/>
    <dgm:cxn modelId="{511A79C2-D2F3-4D85-B9B2-6782415F072B}" srcId="{DF392EC8-D744-4B9E-B5C2-3EAFA9341933}" destId="{104063EE-837B-4732-8F53-68D568893563}" srcOrd="2" destOrd="0" parTransId="{76688804-9003-4DB5-B790-02C72BC350B0}" sibTransId="{CC893C3F-0C38-4C39-A23C-CFF107FF9D40}"/>
    <dgm:cxn modelId="{E87E7AEA-0FC0-4EF6-B4C5-492A7BE97116}" srcId="{255D03D5-9DC8-4398-834B-5DAE9D400B4A}" destId="{2689552F-84AA-4C7A-8C6A-6ED84C4E80E4}" srcOrd="0" destOrd="0" parTransId="{251C058A-B4E7-48EC-AD8F-A197D8DC793F}" sibTransId="{E78930E7-D0A5-439D-B9BB-31835632AF22}"/>
    <dgm:cxn modelId="{EF6D5EDE-EE19-4C49-BF77-9F262326A0CC}" type="presOf" srcId="{29868ABF-B87C-4C8B-BC5F-793667D0D794}" destId="{3CAD77C9-9DC2-4C35-8210-C02BD365C8C7}" srcOrd="0" destOrd="0" presId="urn:microsoft.com/office/officeart/2005/8/layout/hProcess7"/>
    <dgm:cxn modelId="{1650612F-F0C4-4662-B8DF-2E515BA00DB9}" type="presOf" srcId="{D393FF9A-C92A-4E24-A7C6-949836A2717F}" destId="{32665219-BE6A-4B96-9B60-78E3710F7D1A}" srcOrd="1" destOrd="0" presId="urn:microsoft.com/office/officeart/2005/8/layout/hProcess7"/>
    <dgm:cxn modelId="{068D3D63-3842-4637-84A8-B303B619C8DA}" type="presOf" srcId="{255D03D5-9DC8-4398-834B-5DAE9D400B4A}" destId="{5B8CBFF4-3B3F-45C2-92C7-7E094495B8B6}" srcOrd="1" destOrd="0" presId="urn:microsoft.com/office/officeart/2005/8/layout/hProcess7"/>
    <dgm:cxn modelId="{16680130-1177-48E6-90A0-893E661389A7}" srcId="{DF392EC8-D744-4B9E-B5C2-3EAFA9341933}" destId="{D393FF9A-C92A-4E24-A7C6-949836A2717F}" srcOrd="0" destOrd="0" parTransId="{31669794-F187-4514-A5D0-C32A28F2725A}" sibTransId="{E2CFBF73-EA67-4AF6-8F05-0D2D8A75D40F}"/>
    <dgm:cxn modelId="{039F16B2-5F90-4917-8266-787BDC0FB7B4}" srcId="{104063EE-837B-4732-8F53-68D568893563}" destId="{29868ABF-B87C-4C8B-BC5F-793667D0D794}" srcOrd="0" destOrd="0" parTransId="{B230D39E-820B-441E-BF0D-436D22EBBA22}" sibTransId="{1187D88B-857B-49D7-8A53-5D97725137AD}"/>
    <dgm:cxn modelId="{DC4FE74E-F22A-4FC4-A826-8F7B0CDF0EDF}" type="presOf" srcId="{D393FF9A-C92A-4E24-A7C6-949836A2717F}" destId="{CEFFA755-79C0-4BCB-B850-32ACE1421F24}" srcOrd="0" destOrd="0" presId="urn:microsoft.com/office/officeart/2005/8/layout/hProcess7"/>
    <dgm:cxn modelId="{49FC7ACC-DF5B-4444-8168-A30F06363C21}" srcId="{D393FF9A-C92A-4E24-A7C6-949836A2717F}" destId="{5E08A284-4F2C-4460-BAC9-19202A0219D5}" srcOrd="0" destOrd="0" parTransId="{0B0205C3-68C2-4C5A-BFB0-DE03D81C9CF4}" sibTransId="{149F7AB1-D8A5-4D9A-BBA7-69BC1F7A3287}"/>
    <dgm:cxn modelId="{F84740DB-53BF-47BD-A214-21C6BAFFBAC9}" type="presOf" srcId="{104063EE-837B-4732-8F53-68D568893563}" destId="{1B925389-530E-4A74-9A8A-2A4DA5E0586A}" srcOrd="1" destOrd="0" presId="urn:microsoft.com/office/officeart/2005/8/layout/hProcess7"/>
    <dgm:cxn modelId="{48FD4E8D-3E11-46BB-A759-B54BCE6439AA}" type="presParOf" srcId="{1D762290-C9C6-407F-8680-CF563DEAF253}" destId="{A48B06E6-3635-4C68-B54F-C00D9DFE8A89}" srcOrd="0" destOrd="0" presId="urn:microsoft.com/office/officeart/2005/8/layout/hProcess7"/>
    <dgm:cxn modelId="{5DCE6A1C-C5A4-45E8-9955-213B8DD6D625}" type="presParOf" srcId="{A48B06E6-3635-4C68-B54F-C00D9DFE8A89}" destId="{CEFFA755-79C0-4BCB-B850-32ACE1421F24}" srcOrd="0" destOrd="0" presId="urn:microsoft.com/office/officeart/2005/8/layout/hProcess7"/>
    <dgm:cxn modelId="{DB5DFF5A-AB9B-4CC9-B5DE-FB8B6899DD83}" type="presParOf" srcId="{A48B06E6-3635-4C68-B54F-C00D9DFE8A89}" destId="{32665219-BE6A-4B96-9B60-78E3710F7D1A}" srcOrd="1" destOrd="0" presId="urn:microsoft.com/office/officeart/2005/8/layout/hProcess7"/>
    <dgm:cxn modelId="{41CB0333-6B35-4185-A51F-5721729374D3}" type="presParOf" srcId="{A48B06E6-3635-4C68-B54F-C00D9DFE8A89}" destId="{F09B6195-A313-4A81-88AD-681E9CDBE188}" srcOrd="2" destOrd="0" presId="urn:microsoft.com/office/officeart/2005/8/layout/hProcess7"/>
    <dgm:cxn modelId="{F249AAD0-5943-49AF-96BC-7A1A20460471}" type="presParOf" srcId="{1D762290-C9C6-407F-8680-CF563DEAF253}" destId="{C39ED15D-6CD6-4545-B1FB-622F5EB38581}" srcOrd="1" destOrd="0" presId="urn:microsoft.com/office/officeart/2005/8/layout/hProcess7"/>
    <dgm:cxn modelId="{B44CCEF6-E2DD-4845-A4EC-8F4773C80CFF}" type="presParOf" srcId="{1D762290-C9C6-407F-8680-CF563DEAF253}" destId="{8EF62D1D-88E0-42CD-8362-B80C95292C50}" srcOrd="2" destOrd="0" presId="urn:microsoft.com/office/officeart/2005/8/layout/hProcess7"/>
    <dgm:cxn modelId="{1EFC89B1-D79A-4C3F-B9A5-BB6373BFE2C7}" type="presParOf" srcId="{8EF62D1D-88E0-42CD-8362-B80C95292C50}" destId="{C312C355-9DE1-4A09-BE8D-FC3EC013243C}" srcOrd="0" destOrd="0" presId="urn:microsoft.com/office/officeart/2005/8/layout/hProcess7"/>
    <dgm:cxn modelId="{56AAE374-0561-4FA2-B2D0-038E1F5F3470}" type="presParOf" srcId="{8EF62D1D-88E0-42CD-8362-B80C95292C50}" destId="{D40B8820-DED9-4237-A434-DE170E88CD38}" srcOrd="1" destOrd="0" presId="urn:microsoft.com/office/officeart/2005/8/layout/hProcess7"/>
    <dgm:cxn modelId="{5CA1B833-0AF5-400D-9A51-C418F3C2CB2F}" type="presParOf" srcId="{8EF62D1D-88E0-42CD-8362-B80C95292C50}" destId="{6058CA33-FCE7-410C-BD42-EA10758186D5}" srcOrd="2" destOrd="0" presId="urn:microsoft.com/office/officeart/2005/8/layout/hProcess7"/>
    <dgm:cxn modelId="{9AAF0C93-F974-423E-ACAC-BE6313248593}" type="presParOf" srcId="{1D762290-C9C6-407F-8680-CF563DEAF253}" destId="{5E447D67-CFC3-4F8D-9CEF-3E91ACE5A957}" srcOrd="3" destOrd="0" presId="urn:microsoft.com/office/officeart/2005/8/layout/hProcess7"/>
    <dgm:cxn modelId="{A94B1C3A-E7E2-4C41-893E-75DF0D2943A4}" type="presParOf" srcId="{1D762290-C9C6-407F-8680-CF563DEAF253}" destId="{5702195A-0110-44FC-A4DB-4C5FBE6F8E8E}" srcOrd="4" destOrd="0" presId="urn:microsoft.com/office/officeart/2005/8/layout/hProcess7"/>
    <dgm:cxn modelId="{6DFD1716-FA53-40E0-B2D6-B1C5C550215A}" type="presParOf" srcId="{5702195A-0110-44FC-A4DB-4C5FBE6F8E8E}" destId="{FF8D00B2-AB69-419C-9C43-987868CC513A}" srcOrd="0" destOrd="0" presId="urn:microsoft.com/office/officeart/2005/8/layout/hProcess7"/>
    <dgm:cxn modelId="{06BF9D99-7EA7-45D4-8913-F8697CD4877D}" type="presParOf" srcId="{5702195A-0110-44FC-A4DB-4C5FBE6F8E8E}" destId="{5B8CBFF4-3B3F-45C2-92C7-7E094495B8B6}" srcOrd="1" destOrd="0" presId="urn:microsoft.com/office/officeart/2005/8/layout/hProcess7"/>
    <dgm:cxn modelId="{184DC016-18E3-42BE-B0FD-61DBE125A799}" type="presParOf" srcId="{5702195A-0110-44FC-A4DB-4C5FBE6F8E8E}" destId="{57F29808-BA5E-4D94-BA7A-6D39D6D4F14D}" srcOrd="2" destOrd="0" presId="urn:microsoft.com/office/officeart/2005/8/layout/hProcess7"/>
    <dgm:cxn modelId="{899828A9-1416-4D58-9861-40E4F147479A}" type="presParOf" srcId="{1D762290-C9C6-407F-8680-CF563DEAF253}" destId="{B9430F40-83E2-46E3-A892-5D855A3B0488}" srcOrd="5" destOrd="0" presId="urn:microsoft.com/office/officeart/2005/8/layout/hProcess7"/>
    <dgm:cxn modelId="{1807DE48-15E7-4588-9691-C2C7BA460CA5}" type="presParOf" srcId="{1D762290-C9C6-407F-8680-CF563DEAF253}" destId="{18CCF816-6E8B-40BC-AB57-D9DAB2B73B8E}" srcOrd="6" destOrd="0" presId="urn:microsoft.com/office/officeart/2005/8/layout/hProcess7"/>
    <dgm:cxn modelId="{6861C229-105D-4EF2-81AC-F4A185CC6C26}" type="presParOf" srcId="{18CCF816-6E8B-40BC-AB57-D9DAB2B73B8E}" destId="{048DE6A1-4429-4E4B-8165-382DEF9898ED}" srcOrd="0" destOrd="0" presId="urn:microsoft.com/office/officeart/2005/8/layout/hProcess7"/>
    <dgm:cxn modelId="{94FAA0BB-7D97-459B-B286-4621DE292E44}" type="presParOf" srcId="{18CCF816-6E8B-40BC-AB57-D9DAB2B73B8E}" destId="{1834963A-89C1-40C9-ACCD-89C4C51B9E7C}" srcOrd="1" destOrd="0" presId="urn:microsoft.com/office/officeart/2005/8/layout/hProcess7"/>
    <dgm:cxn modelId="{091B6713-98D6-443B-95DC-A62ACBE4E313}" type="presParOf" srcId="{18CCF816-6E8B-40BC-AB57-D9DAB2B73B8E}" destId="{D61C5E21-2C81-43C3-B1C9-48D18880AA87}" srcOrd="2" destOrd="0" presId="urn:microsoft.com/office/officeart/2005/8/layout/hProcess7"/>
    <dgm:cxn modelId="{8D201555-0B0A-42C0-8D74-22C0C2283485}" type="presParOf" srcId="{1D762290-C9C6-407F-8680-CF563DEAF253}" destId="{63832A02-77F6-4E24-8B0B-8CC67FACEE5D}" srcOrd="7" destOrd="0" presId="urn:microsoft.com/office/officeart/2005/8/layout/hProcess7"/>
    <dgm:cxn modelId="{CC713C5F-A517-4D54-9E9A-F7C810D65627}" type="presParOf" srcId="{1D762290-C9C6-407F-8680-CF563DEAF253}" destId="{5E6A5344-6917-494A-A10F-8369D4147705}" srcOrd="8" destOrd="0" presId="urn:microsoft.com/office/officeart/2005/8/layout/hProcess7"/>
    <dgm:cxn modelId="{0A790C18-E406-4DA9-8014-A4BD71D54874}" type="presParOf" srcId="{5E6A5344-6917-494A-A10F-8369D4147705}" destId="{9673771B-BC31-463C-9838-C0129A473942}" srcOrd="0" destOrd="0" presId="urn:microsoft.com/office/officeart/2005/8/layout/hProcess7"/>
    <dgm:cxn modelId="{27D30C60-E5E5-4222-AD96-5C11CA71A34C}" type="presParOf" srcId="{5E6A5344-6917-494A-A10F-8369D4147705}" destId="{1B925389-530E-4A74-9A8A-2A4DA5E0586A}" srcOrd="1" destOrd="0" presId="urn:microsoft.com/office/officeart/2005/8/layout/hProcess7"/>
    <dgm:cxn modelId="{91D1435A-4904-40B3-8DDC-66FD5B46D7FE}" type="presParOf" srcId="{5E6A5344-6917-494A-A10F-8369D4147705}" destId="{3CAD77C9-9DC2-4C35-8210-C02BD365C8C7}" srcOrd="2" destOrd="0" presId="urn:microsoft.com/office/officeart/2005/8/layout/hProcess7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C02764-B6AF-4DBD-BF72-4854E8EB8E7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793DB86-9357-431B-9C11-28363D479DBC}">
      <dgm:prSet phldrT="[Texto]"/>
      <dgm:spPr/>
      <dgm:t>
        <a:bodyPr/>
        <a:lstStyle/>
        <a:p>
          <a:r>
            <a:rPr lang="es-CL" dirty="0" smtClean="0"/>
            <a:t>EMPLEADOR</a:t>
          </a:r>
          <a:endParaRPr lang="es-ES" dirty="0"/>
        </a:p>
      </dgm:t>
    </dgm:pt>
    <dgm:pt modelId="{9B5F5D29-C7AC-4559-9CE7-2BCB7F3900FB}" type="parTrans" cxnId="{031B3684-6513-4BF5-A702-2FBEB4546596}">
      <dgm:prSet/>
      <dgm:spPr/>
      <dgm:t>
        <a:bodyPr/>
        <a:lstStyle/>
        <a:p>
          <a:endParaRPr lang="es-ES"/>
        </a:p>
      </dgm:t>
    </dgm:pt>
    <dgm:pt modelId="{A69DDA12-7F65-4010-B839-7767C0505F4A}" type="sibTrans" cxnId="{031B3684-6513-4BF5-A702-2FBEB4546596}">
      <dgm:prSet/>
      <dgm:spPr/>
      <dgm:t>
        <a:bodyPr/>
        <a:lstStyle/>
        <a:p>
          <a:endParaRPr lang="es-ES"/>
        </a:p>
      </dgm:t>
    </dgm:pt>
    <dgm:pt modelId="{DCCE61FB-1678-4C56-A9AD-D7F384CB9357}">
      <dgm:prSet phldrT="[Texto]"/>
      <dgm:spPr/>
      <dgm:t>
        <a:bodyPr/>
        <a:lstStyle/>
        <a:p>
          <a:r>
            <a:rPr lang="es-CL" dirty="0" smtClean="0"/>
            <a:t>Control de los medios comunicacionales</a:t>
          </a:r>
          <a:endParaRPr lang="es-ES" dirty="0"/>
        </a:p>
      </dgm:t>
    </dgm:pt>
    <dgm:pt modelId="{838544FC-DB86-45A0-8B11-012E460931CA}" type="parTrans" cxnId="{2F56C345-48E9-43CD-BF2E-D36BF055996A}">
      <dgm:prSet/>
      <dgm:spPr/>
      <dgm:t>
        <a:bodyPr/>
        <a:lstStyle/>
        <a:p>
          <a:endParaRPr lang="es-ES"/>
        </a:p>
      </dgm:t>
    </dgm:pt>
    <dgm:pt modelId="{245665C2-2B6E-41C6-B30D-EBB0CD15922F}" type="sibTrans" cxnId="{2F56C345-48E9-43CD-BF2E-D36BF055996A}">
      <dgm:prSet/>
      <dgm:spPr/>
      <dgm:t>
        <a:bodyPr/>
        <a:lstStyle/>
        <a:p>
          <a:endParaRPr lang="es-ES"/>
        </a:p>
      </dgm:t>
    </dgm:pt>
    <dgm:pt modelId="{41EB8BEF-9689-41E5-9788-0AF255C6ACD2}">
      <dgm:prSet phldrT="[Texto]"/>
      <dgm:spPr/>
      <dgm:t>
        <a:bodyPr/>
        <a:lstStyle/>
        <a:p>
          <a:r>
            <a:rPr lang="es-CL" dirty="0" smtClean="0"/>
            <a:t>Capacidad económica</a:t>
          </a:r>
          <a:endParaRPr lang="es-ES" dirty="0"/>
        </a:p>
      </dgm:t>
    </dgm:pt>
    <dgm:pt modelId="{C4D45C1D-79F9-4A5F-8203-358290DB8D10}" type="parTrans" cxnId="{F1B29465-B60E-4E61-BA44-404F4924D0C7}">
      <dgm:prSet/>
      <dgm:spPr/>
      <dgm:t>
        <a:bodyPr/>
        <a:lstStyle/>
        <a:p>
          <a:endParaRPr lang="es-ES"/>
        </a:p>
      </dgm:t>
    </dgm:pt>
    <dgm:pt modelId="{2D750E9F-AD75-4145-A6E0-A3CC8252E7F2}" type="sibTrans" cxnId="{F1B29465-B60E-4E61-BA44-404F4924D0C7}">
      <dgm:prSet/>
      <dgm:spPr/>
      <dgm:t>
        <a:bodyPr/>
        <a:lstStyle/>
        <a:p>
          <a:endParaRPr lang="es-ES"/>
        </a:p>
      </dgm:t>
    </dgm:pt>
    <dgm:pt modelId="{306B62D9-6C29-424E-A231-FD3826347571}">
      <dgm:prSet phldrT="[Texto]"/>
      <dgm:spPr/>
      <dgm:t>
        <a:bodyPr/>
        <a:lstStyle/>
        <a:p>
          <a:r>
            <a:rPr lang="es-CL" dirty="0" smtClean="0"/>
            <a:t>Disposición de asesores. Apoyo bases</a:t>
          </a:r>
          <a:endParaRPr lang="es-ES" dirty="0"/>
        </a:p>
      </dgm:t>
    </dgm:pt>
    <dgm:pt modelId="{11790252-B472-4E36-AAA5-A4816DD8DD2B}" type="parTrans" cxnId="{6277116C-C7E6-4A10-B89D-D2B9BFA7DDE4}">
      <dgm:prSet/>
      <dgm:spPr/>
      <dgm:t>
        <a:bodyPr/>
        <a:lstStyle/>
        <a:p>
          <a:endParaRPr lang="es-ES"/>
        </a:p>
      </dgm:t>
    </dgm:pt>
    <dgm:pt modelId="{21183F2D-7F7D-4074-9DA7-F87F4CCA1AA2}" type="sibTrans" cxnId="{6277116C-C7E6-4A10-B89D-D2B9BFA7DDE4}">
      <dgm:prSet/>
      <dgm:spPr/>
      <dgm:t>
        <a:bodyPr/>
        <a:lstStyle/>
        <a:p>
          <a:endParaRPr lang="es-ES"/>
        </a:p>
      </dgm:t>
    </dgm:pt>
    <dgm:pt modelId="{1996C1F7-78DF-4F6D-998A-707B10D420C3}">
      <dgm:prSet phldrT="[Texto]"/>
      <dgm:spPr/>
      <dgm:t>
        <a:bodyPr/>
        <a:lstStyle/>
        <a:p>
          <a:r>
            <a:rPr lang="es-CL" dirty="0" smtClean="0"/>
            <a:t>Planificación del conflicto. Resistencia</a:t>
          </a:r>
          <a:endParaRPr lang="es-ES" dirty="0"/>
        </a:p>
      </dgm:t>
    </dgm:pt>
    <dgm:pt modelId="{6924537B-646F-4175-A4BE-DA6C8E64810F}" type="parTrans" cxnId="{B11E388E-510F-4EE5-B8B8-A12E5A6CDEA3}">
      <dgm:prSet/>
      <dgm:spPr/>
      <dgm:t>
        <a:bodyPr/>
        <a:lstStyle/>
        <a:p>
          <a:endParaRPr lang="es-ES"/>
        </a:p>
      </dgm:t>
    </dgm:pt>
    <dgm:pt modelId="{7E7C271F-BF2B-4068-88D7-956EAC62076B}" type="sibTrans" cxnId="{B11E388E-510F-4EE5-B8B8-A12E5A6CDEA3}">
      <dgm:prSet/>
      <dgm:spPr/>
      <dgm:t>
        <a:bodyPr/>
        <a:lstStyle/>
        <a:p>
          <a:endParaRPr lang="es-ES"/>
        </a:p>
      </dgm:t>
    </dgm:pt>
    <dgm:pt modelId="{03C01ADC-6533-498F-8367-61C3A0813B0B}">
      <dgm:prSet phldrT="[Texto]"/>
      <dgm:spPr/>
      <dgm:t>
        <a:bodyPr/>
        <a:lstStyle/>
        <a:p>
          <a:r>
            <a:rPr lang="es-CL" dirty="0" smtClean="0"/>
            <a:t>Capacidad económica</a:t>
          </a:r>
          <a:endParaRPr lang="es-ES" dirty="0"/>
        </a:p>
      </dgm:t>
    </dgm:pt>
    <dgm:pt modelId="{B6F7A455-1FC5-44A3-8810-2D20D495C5BE}" type="parTrans" cxnId="{2CA33473-438C-43ED-BA16-055D502CF8CE}">
      <dgm:prSet/>
      <dgm:spPr/>
      <dgm:t>
        <a:bodyPr/>
        <a:lstStyle/>
        <a:p>
          <a:endParaRPr lang="es-ES"/>
        </a:p>
      </dgm:t>
    </dgm:pt>
    <dgm:pt modelId="{1EDD0DFE-CCF3-4322-B034-043F479A475B}" type="sibTrans" cxnId="{2CA33473-438C-43ED-BA16-055D502CF8CE}">
      <dgm:prSet/>
      <dgm:spPr/>
      <dgm:t>
        <a:bodyPr/>
        <a:lstStyle/>
        <a:p>
          <a:endParaRPr lang="es-ES"/>
        </a:p>
      </dgm:t>
    </dgm:pt>
    <dgm:pt modelId="{2BB34607-5E82-4642-8A9F-6889C4660343}">
      <dgm:prSet phldrT="[Texto]"/>
      <dgm:spPr/>
      <dgm:t>
        <a:bodyPr/>
        <a:lstStyle/>
        <a:p>
          <a:r>
            <a:rPr lang="es-CL" dirty="0" smtClean="0"/>
            <a:t>SINDICATO</a:t>
          </a:r>
          <a:endParaRPr lang="es-ES" dirty="0"/>
        </a:p>
      </dgm:t>
    </dgm:pt>
    <dgm:pt modelId="{F4949D96-4C43-4BBC-9564-F70DB0CDD523}" type="sibTrans" cxnId="{C9E4065D-3337-419F-B063-B9BA3D966D07}">
      <dgm:prSet/>
      <dgm:spPr/>
      <dgm:t>
        <a:bodyPr/>
        <a:lstStyle/>
        <a:p>
          <a:endParaRPr lang="es-ES"/>
        </a:p>
      </dgm:t>
    </dgm:pt>
    <dgm:pt modelId="{05DC8CFA-5F1B-4D4C-93BF-EF913C4BB7FC}" type="parTrans" cxnId="{C9E4065D-3337-419F-B063-B9BA3D966D07}">
      <dgm:prSet/>
      <dgm:spPr/>
      <dgm:t>
        <a:bodyPr/>
        <a:lstStyle/>
        <a:p>
          <a:endParaRPr lang="es-ES"/>
        </a:p>
      </dgm:t>
    </dgm:pt>
    <dgm:pt modelId="{F278FC19-63E5-4135-ADD6-8ACA2E25915F}">
      <dgm:prSet/>
      <dgm:spPr/>
      <dgm:t>
        <a:bodyPr/>
        <a:lstStyle/>
        <a:p>
          <a:endParaRPr lang="es-ES"/>
        </a:p>
      </dgm:t>
    </dgm:pt>
    <dgm:pt modelId="{40C3118C-F4E6-406B-A8C9-64110085E621}" type="parTrans" cxnId="{1AFE7426-145E-4128-91D0-A2D76B0BC06C}">
      <dgm:prSet/>
      <dgm:spPr/>
      <dgm:t>
        <a:bodyPr/>
        <a:lstStyle/>
        <a:p>
          <a:endParaRPr lang="es-ES"/>
        </a:p>
      </dgm:t>
    </dgm:pt>
    <dgm:pt modelId="{F8A642D7-4D1A-40ED-99C8-E26E986E4099}" type="sibTrans" cxnId="{1AFE7426-145E-4128-91D0-A2D76B0BC06C}">
      <dgm:prSet/>
      <dgm:spPr/>
      <dgm:t>
        <a:bodyPr/>
        <a:lstStyle/>
        <a:p>
          <a:endParaRPr lang="es-ES"/>
        </a:p>
      </dgm:t>
    </dgm:pt>
    <dgm:pt modelId="{F4369922-BAEF-4842-A7DE-AB22ABE2BD4D}" type="pres">
      <dgm:prSet presAssocID="{0FC02764-B6AF-4DBD-BF72-4854E8EB8E7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BE3ABF-61D4-4580-9D22-0DFFF735710E}" type="pres">
      <dgm:prSet presAssocID="{0FC02764-B6AF-4DBD-BF72-4854E8EB8E7D}" presName="dummyMaxCanvas" presStyleCnt="0"/>
      <dgm:spPr/>
    </dgm:pt>
    <dgm:pt modelId="{49747B90-C3CF-4325-A8F4-ECEE8F3D6B3B}" type="pres">
      <dgm:prSet presAssocID="{0FC02764-B6AF-4DBD-BF72-4854E8EB8E7D}" presName="parentComposite" presStyleCnt="0"/>
      <dgm:spPr/>
    </dgm:pt>
    <dgm:pt modelId="{4FBDE0E3-D164-4A1F-86AF-E40CD8BB074D}" type="pres">
      <dgm:prSet presAssocID="{0FC02764-B6AF-4DBD-BF72-4854E8EB8E7D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CF5D09C8-4AE3-433D-B983-699367744289}" type="pres">
      <dgm:prSet presAssocID="{0FC02764-B6AF-4DBD-BF72-4854E8EB8E7D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S"/>
        </a:p>
      </dgm:t>
    </dgm:pt>
    <dgm:pt modelId="{7338AC91-DB74-43BE-AD8C-CCF94D4A7CC4}" type="pres">
      <dgm:prSet presAssocID="{0FC02764-B6AF-4DBD-BF72-4854E8EB8E7D}" presName="childrenComposite" presStyleCnt="0"/>
      <dgm:spPr/>
    </dgm:pt>
    <dgm:pt modelId="{724E4364-DE0C-4663-9D92-07E5BB1A7606}" type="pres">
      <dgm:prSet presAssocID="{0FC02764-B6AF-4DBD-BF72-4854E8EB8E7D}" presName="dummyMaxCanvas_ChildArea" presStyleCnt="0"/>
      <dgm:spPr/>
    </dgm:pt>
    <dgm:pt modelId="{CF0DB3A8-6A58-44B8-96DB-50DE9B774C36}" type="pres">
      <dgm:prSet presAssocID="{0FC02764-B6AF-4DBD-BF72-4854E8EB8E7D}" presName="fulcrum" presStyleLbl="alignAccFollowNode1" presStyleIdx="2" presStyleCnt="4"/>
      <dgm:spPr/>
    </dgm:pt>
    <dgm:pt modelId="{46B35A49-649C-4DB1-B528-170ECE19C4D0}" type="pres">
      <dgm:prSet presAssocID="{0FC02764-B6AF-4DBD-BF72-4854E8EB8E7D}" presName="balance_23" presStyleLbl="alignAccFollowNode1" presStyleIdx="3" presStyleCnt="4">
        <dgm:presLayoutVars>
          <dgm:bulletEnabled val="1"/>
        </dgm:presLayoutVars>
      </dgm:prSet>
      <dgm:spPr/>
    </dgm:pt>
    <dgm:pt modelId="{F98CAB26-2E74-48AE-9549-3759EA103E33}" type="pres">
      <dgm:prSet presAssocID="{0FC02764-B6AF-4DBD-BF72-4854E8EB8E7D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61E36A-3834-49BA-A658-C10F21DC95A0}" type="pres">
      <dgm:prSet presAssocID="{0FC02764-B6AF-4DBD-BF72-4854E8EB8E7D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E34C17-FC51-4510-80EB-58ACBC89C79A}" type="pres">
      <dgm:prSet presAssocID="{0FC02764-B6AF-4DBD-BF72-4854E8EB8E7D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564E05-166F-4EEC-8EDD-F8AFF93066B6}" type="pres">
      <dgm:prSet presAssocID="{0FC02764-B6AF-4DBD-BF72-4854E8EB8E7D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9B09DC-AFDE-4510-8FFC-D037278079D6}" type="pres">
      <dgm:prSet presAssocID="{0FC02764-B6AF-4DBD-BF72-4854E8EB8E7D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DED7025-7B3E-4923-8527-82B1B52DE4CC}" type="presOf" srcId="{5793DB86-9357-431B-9C11-28363D479DBC}" destId="{4FBDE0E3-D164-4A1F-86AF-E40CD8BB074D}" srcOrd="0" destOrd="0" presId="urn:microsoft.com/office/officeart/2005/8/layout/balance1"/>
    <dgm:cxn modelId="{7A8671D4-3CEA-488A-AE19-4F972E224843}" type="presOf" srcId="{03C01ADC-6533-498F-8367-61C3A0813B0B}" destId="{2AE34C17-FC51-4510-80EB-58ACBC89C79A}" srcOrd="0" destOrd="0" presId="urn:microsoft.com/office/officeart/2005/8/layout/balance1"/>
    <dgm:cxn modelId="{2CA33473-438C-43ED-BA16-055D502CF8CE}" srcId="{2BB34607-5E82-4642-8A9F-6889C4660343}" destId="{03C01ADC-6533-498F-8367-61C3A0813B0B}" srcOrd="2" destOrd="0" parTransId="{B6F7A455-1FC5-44A3-8810-2D20D495C5BE}" sibTransId="{1EDD0DFE-CCF3-4322-B034-043F479A475B}"/>
    <dgm:cxn modelId="{AEA93C90-9E5B-4330-AC02-D79EC40A0BD4}" type="presOf" srcId="{2BB34607-5E82-4642-8A9F-6889C4660343}" destId="{CF5D09C8-4AE3-433D-B983-699367744289}" srcOrd="0" destOrd="0" presId="urn:microsoft.com/office/officeart/2005/8/layout/balance1"/>
    <dgm:cxn modelId="{C9E4065D-3337-419F-B063-B9BA3D966D07}" srcId="{0FC02764-B6AF-4DBD-BF72-4854E8EB8E7D}" destId="{2BB34607-5E82-4642-8A9F-6889C4660343}" srcOrd="1" destOrd="0" parTransId="{05DC8CFA-5F1B-4D4C-93BF-EF913C4BB7FC}" sibTransId="{F4949D96-4C43-4BBC-9564-F70DB0CDD523}"/>
    <dgm:cxn modelId="{6277116C-C7E6-4A10-B89D-D2B9BFA7DDE4}" srcId="{2BB34607-5E82-4642-8A9F-6889C4660343}" destId="{306B62D9-6C29-424E-A231-FD3826347571}" srcOrd="0" destOrd="0" parTransId="{11790252-B472-4E36-AAA5-A4816DD8DD2B}" sibTransId="{21183F2D-7F7D-4074-9DA7-F87F4CCA1AA2}"/>
    <dgm:cxn modelId="{2F56C345-48E9-43CD-BF2E-D36BF055996A}" srcId="{5793DB86-9357-431B-9C11-28363D479DBC}" destId="{DCCE61FB-1678-4C56-A9AD-D7F384CB9357}" srcOrd="0" destOrd="0" parTransId="{838544FC-DB86-45A0-8B11-012E460931CA}" sibTransId="{245665C2-2B6E-41C6-B30D-EBB0CD15922F}"/>
    <dgm:cxn modelId="{B11E388E-510F-4EE5-B8B8-A12E5A6CDEA3}" srcId="{2BB34607-5E82-4642-8A9F-6889C4660343}" destId="{1996C1F7-78DF-4F6D-998A-707B10D420C3}" srcOrd="1" destOrd="0" parTransId="{6924537B-646F-4175-A4BE-DA6C8E64810F}" sibTransId="{7E7C271F-BF2B-4068-88D7-956EAC62076B}"/>
    <dgm:cxn modelId="{031B3684-6513-4BF5-A702-2FBEB4546596}" srcId="{0FC02764-B6AF-4DBD-BF72-4854E8EB8E7D}" destId="{5793DB86-9357-431B-9C11-28363D479DBC}" srcOrd="0" destOrd="0" parTransId="{9B5F5D29-C7AC-4559-9CE7-2BCB7F3900FB}" sibTransId="{A69DDA12-7F65-4010-B839-7767C0505F4A}"/>
    <dgm:cxn modelId="{737FD5FA-1FD9-4898-86C3-F849238A9B87}" type="presOf" srcId="{306B62D9-6C29-424E-A231-FD3826347571}" destId="{F98CAB26-2E74-48AE-9549-3759EA103E33}" srcOrd="0" destOrd="0" presId="urn:microsoft.com/office/officeart/2005/8/layout/balance1"/>
    <dgm:cxn modelId="{F1B29465-B60E-4E61-BA44-404F4924D0C7}" srcId="{5793DB86-9357-431B-9C11-28363D479DBC}" destId="{41EB8BEF-9689-41E5-9788-0AF255C6ACD2}" srcOrd="1" destOrd="0" parTransId="{C4D45C1D-79F9-4A5F-8203-358290DB8D10}" sibTransId="{2D750E9F-AD75-4145-A6E0-A3CC8252E7F2}"/>
    <dgm:cxn modelId="{D816025F-CD67-40A7-A4CE-33AC2433A133}" type="presOf" srcId="{41EB8BEF-9689-41E5-9788-0AF255C6ACD2}" destId="{F19B09DC-AFDE-4510-8FFC-D037278079D6}" srcOrd="0" destOrd="0" presId="urn:microsoft.com/office/officeart/2005/8/layout/balance1"/>
    <dgm:cxn modelId="{F4480AE2-704C-4948-A827-143E5F2C0FDD}" type="presOf" srcId="{1996C1F7-78DF-4F6D-998A-707B10D420C3}" destId="{4261E36A-3834-49BA-A658-C10F21DC95A0}" srcOrd="0" destOrd="0" presId="urn:microsoft.com/office/officeart/2005/8/layout/balance1"/>
    <dgm:cxn modelId="{65D35271-FE5F-44B3-B81D-88793ACA869E}" type="presOf" srcId="{DCCE61FB-1678-4C56-A9AD-D7F384CB9357}" destId="{BF564E05-166F-4EEC-8EDD-F8AFF93066B6}" srcOrd="0" destOrd="0" presId="urn:microsoft.com/office/officeart/2005/8/layout/balance1"/>
    <dgm:cxn modelId="{1AFE7426-145E-4128-91D0-A2D76B0BC06C}" srcId="{0FC02764-B6AF-4DBD-BF72-4854E8EB8E7D}" destId="{F278FC19-63E5-4135-ADD6-8ACA2E25915F}" srcOrd="2" destOrd="0" parTransId="{40C3118C-F4E6-406B-A8C9-64110085E621}" sibTransId="{F8A642D7-4D1A-40ED-99C8-E26E986E4099}"/>
    <dgm:cxn modelId="{BDF1FBFC-0F75-4023-93AF-C586C764F476}" type="presOf" srcId="{0FC02764-B6AF-4DBD-BF72-4854E8EB8E7D}" destId="{F4369922-BAEF-4842-A7DE-AB22ABE2BD4D}" srcOrd="0" destOrd="0" presId="urn:microsoft.com/office/officeart/2005/8/layout/balance1"/>
    <dgm:cxn modelId="{F3908228-B8C2-4076-BD3C-BC512AFC8C13}" type="presParOf" srcId="{F4369922-BAEF-4842-A7DE-AB22ABE2BD4D}" destId="{94BE3ABF-61D4-4580-9D22-0DFFF735710E}" srcOrd="0" destOrd="0" presId="urn:microsoft.com/office/officeart/2005/8/layout/balance1"/>
    <dgm:cxn modelId="{689EC2A4-F7ED-4ED7-A45B-3CDB4AC2A63F}" type="presParOf" srcId="{F4369922-BAEF-4842-A7DE-AB22ABE2BD4D}" destId="{49747B90-C3CF-4325-A8F4-ECEE8F3D6B3B}" srcOrd="1" destOrd="0" presId="urn:microsoft.com/office/officeart/2005/8/layout/balance1"/>
    <dgm:cxn modelId="{ADDF4902-7886-4D76-B748-848C75F70D58}" type="presParOf" srcId="{49747B90-C3CF-4325-A8F4-ECEE8F3D6B3B}" destId="{4FBDE0E3-D164-4A1F-86AF-E40CD8BB074D}" srcOrd="0" destOrd="0" presId="urn:microsoft.com/office/officeart/2005/8/layout/balance1"/>
    <dgm:cxn modelId="{9B2C6D85-1A25-4382-A672-F88C2BEA67DB}" type="presParOf" srcId="{49747B90-C3CF-4325-A8F4-ECEE8F3D6B3B}" destId="{CF5D09C8-4AE3-433D-B983-699367744289}" srcOrd="1" destOrd="0" presId="urn:microsoft.com/office/officeart/2005/8/layout/balance1"/>
    <dgm:cxn modelId="{446FB4B7-4B9F-4D47-9E62-05DA116419F5}" type="presParOf" srcId="{F4369922-BAEF-4842-A7DE-AB22ABE2BD4D}" destId="{7338AC91-DB74-43BE-AD8C-CCF94D4A7CC4}" srcOrd="2" destOrd="0" presId="urn:microsoft.com/office/officeart/2005/8/layout/balance1"/>
    <dgm:cxn modelId="{D6535B9E-EF00-4FFA-A48B-7B77E55F44DB}" type="presParOf" srcId="{7338AC91-DB74-43BE-AD8C-CCF94D4A7CC4}" destId="{724E4364-DE0C-4663-9D92-07E5BB1A7606}" srcOrd="0" destOrd="0" presId="urn:microsoft.com/office/officeart/2005/8/layout/balance1"/>
    <dgm:cxn modelId="{051A74D8-8A79-4A28-9AE9-FA20C13A49B1}" type="presParOf" srcId="{7338AC91-DB74-43BE-AD8C-CCF94D4A7CC4}" destId="{CF0DB3A8-6A58-44B8-96DB-50DE9B774C36}" srcOrd="1" destOrd="0" presId="urn:microsoft.com/office/officeart/2005/8/layout/balance1"/>
    <dgm:cxn modelId="{3C2C7A2B-3852-4AE1-AE59-C7D7A6A8ABB8}" type="presParOf" srcId="{7338AC91-DB74-43BE-AD8C-CCF94D4A7CC4}" destId="{46B35A49-649C-4DB1-B528-170ECE19C4D0}" srcOrd="2" destOrd="0" presId="urn:microsoft.com/office/officeart/2005/8/layout/balance1"/>
    <dgm:cxn modelId="{D0E196BC-313D-4F67-901C-75E999DD96DE}" type="presParOf" srcId="{7338AC91-DB74-43BE-AD8C-CCF94D4A7CC4}" destId="{F98CAB26-2E74-48AE-9549-3759EA103E33}" srcOrd="3" destOrd="0" presId="urn:microsoft.com/office/officeart/2005/8/layout/balance1"/>
    <dgm:cxn modelId="{F3D03EC0-244D-4EBD-8DD6-B54FA883B123}" type="presParOf" srcId="{7338AC91-DB74-43BE-AD8C-CCF94D4A7CC4}" destId="{4261E36A-3834-49BA-A658-C10F21DC95A0}" srcOrd="4" destOrd="0" presId="urn:microsoft.com/office/officeart/2005/8/layout/balance1"/>
    <dgm:cxn modelId="{B6367311-F72C-4239-94FA-3D1F569E35E4}" type="presParOf" srcId="{7338AC91-DB74-43BE-AD8C-CCF94D4A7CC4}" destId="{2AE34C17-FC51-4510-80EB-58ACBC89C79A}" srcOrd="5" destOrd="0" presId="urn:microsoft.com/office/officeart/2005/8/layout/balance1"/>
    <dgm:cxn modelId="{9B58B92F-C745-44E3-828E-6FFC8F551076}" type="presParOf" srcId="{7338AC91-DB74-43BE-AD8C-CCF94D4A7CC4}" destId="{BF564E05-166F-4EEC-8EDD-F8AFF93066B6}" srcOrd="6" destOrd="0" presId="urn:microsoft.com/office/officeart/2005/8/layout/balance1"/>
    <dgm:cxn modelId="{A259C676-EB1D-45B5-B4F7-E243CE15BF11}" type="presParOf" srcId="{7338AC91-DB74-43BE-AD8C-CCF94D4A7CC4}" destId="{F19B09DC-AFDE-4510-8FFC-D037278079D6}" srcOrd="7" destOrd="0" presId="urn:microsoft.com/office/officeart/2005/8/layout/balance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30B2CC-D151-47C2-97BF-4B82BF86E7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D68D3C-0079-4B63-B5D3-E112689F487F}">
      <dgm:prSet custT="1"/>
      <dgm:spPr/>
      <dgm:t>
        <a:bodyPr/>
        <a:lstStyle/>
        <a:p>
          <a:pPr rtl="0"/>
          <a:r>
            <a:rPr lang="es-CL" sz="2100" dirty="0" smtClean="0"/>
            <a:t>Demandas al interior de las organizaciones obreras impulsadas por mujeres</a:t>
          </a:r>
          <a:endParaRPr lang="es-ES" sz="2100" dirty="0"/>
        </a:p>
      </dgm:t>
    </dgm:pt>
    <dgm:pt modelId="{FEA986EC-3377-42C8-9270-6F6D92F062CC}" type="parTrans" cxnId="{5A54C3EE-F14F-49E0-978D-EC6D2665B332}">
      <dgm:prSet/>
      <dgm:spPr/>
      <dgm:t>
        <a:bodyPr/>
        <a:lstStyle/>
        <a:p>
          <a:endParaRPr lang="es-ES"/>
        </a:p>
      </dgm:t>
    </dgm:pt>
    <dgm:pt modelId="{F98026DD-DB40-461F-948F-842B9989E444}" type="sibTrans" cxnId="{5A54C3EE-F14F-49E0-978D-EC6D2665B332}">
      <dgm:prSet/>
      <dgm:spPr/>
      <dgm:t>
        <a:bodyPr/>
        <a:lstStyle/>
        <a:p>
          <a:endParaRPr lang="es-ES"/>
        </a:p>
      </dgm:t>
    </dgm:pt>
    <dgm:pt modelId="{B73BF266-C3CD-4A69-A7A0-7A13B6E044C3}">
      <dgm:prSet custT="1"/>
      <dgm:spPr/>
      <dgm:t>
        <a:bodyPr/>
        <a:lstStyle/>
        <a:p>
          <a:pPr rtl="0"/>
          <a:r>
            <a:rPr lang="es-CL" sz="2100" dirty="0" smtClean="0"/>
            <a:t>Educación</a:t>
          </a:r>
          <a:endParaRPr lang="es-ES" sz="2100" dirty="0"/>
        </a:p>
      </dgm:t>
    </dgm:pt>
    <dgm:pt modelId="{5A060081-B952-4689-BAC6-C8DB592D664F}" type="parTrans" cxnId="{D9CDE994-9624-4900-AA77-C03228CDBB5A}">
      <dgm:prSet/>
      <dgm:spPr/>
      <dgm:t>
        <a:bodyPr/>
        <a:lstStyle/>
        <a:p>
          <a:endParaRPr lang="es-ES"/>
        </a:p>
      </dgm:t>
    </dgm:pt>
    <dgm:pt modelId="{6B2207EE-27FA-4677-AEEB-0A625C494E0C}" type="sibTrans" cxnId="{D9CDE994-9624-4900-AA77-C03228CDBB5A}">
      <dgm:prSet/>
      <dgm:spPr/>
      <dgm:t>
        <a:bodyPr/>
        <a:lstStyle/>
        <a:p>
          <a:endParaRPr lang="es-ES"/>
        </a:p>
      </dgm:t>
    </dgm:pt>
    <dgm:pt modelId="{8961CE7B-5826-42C3-B653-7BDB09F4DAAA}">
      <dgm:prSet custT="1"/>
      <dgm:spPr/>
      <dgm:t>
        <a:bodyPr/>
        <a:lstStyle/>
        <a:p>
          <a:pPr rtl="0"/>
          <a:r>
            <a:rPr lang="es-CL" sz="2100" dirty="0" smtClean="0"/>
            <a:t>Anticlerical, separación de la iglesia y el Estado</a:t>
          </a:r>
          <a:endParaRPr lang="es-ES" sz="2100" dirty="0"/>
        </a:p>
      </dgm:t>
    </dgm:pt>
    <dgm:pt modelId="{E8545AAE-4813-4463-B3C2-C811831C1171}" type="parTrans" cxnId="{C28EC0F0-82B6-4F5B-9740-FF36B7FC8695}">
      <dgm:prSet/>
      <dgm:spPr/>
      <dgm:t>
        <a:bodyPr/>
        <a:lstStyle/>
        <a:p>
          <a:endParaRPr lang="es-ES"/>
        </a:p>
      </dgm:t>
    </dgm:pt>
    <dgm:pt modelId="{B0F7821B-1217-464B-8FD7-9B21D6EFFDE7}" type="sibTrans" cxnId="{C28EC0F0-82B6-4F5B-9740-FF36B7FC8695}">
      <dgm:prSet/>
      <dgm:spPr/>
      <dgm:t>
        <a:bodyPr/>
        <a:lstStyle/>
        <a:p>
          <a:endParaRPr lang="es-ES"/>
        </a:p>
      </dgm:t>
    </dgm:pt>
    <dgm:pt modelId="{2ED7BC0E-E35C-48E2-AA76-E5948B451FE5}">
      <dgm:prSet custT="1"/>
      <dgm:spPr/>
      <dgm:t>
        <a:bodyPr/>
        <a:lstStyle/>
        <a:p>
          <a:pPr rtl="0"/>
          <a:r>
            <a:rPr lang="es-CL" sz="2100" dirty="0" smtClean="0"/>
            <a:t>Lucha contra el alcoholismo</a:t>
          </a:r>
          <a:endParaRPr lang="es-ES" sz="2100" dirty="0"/>
        </a:p>
      </dgm:t>
    </dgm:pt>
    <dgm:pt modelId="{B3432E13-15DF-4215-9CBE-B644A73453D3}" type="parTrans" cxnId="{8F5B4C14-7339-4A6C-8F17-0F2F8F978C9D}">
      <dgm:prSet/>
      <dgm:spPr/>
      <dgm:t>
        <a:bodyPr/>
        <a:lstStyle/>
        <a:p>
          <a:endParaRPr lang="es-ES"/>
        </a:p>
      </dgm:t>
    </dgm:pt>
    <dgm:pt modelId="{D97BAEB7-25FF-4613-8ADF-87ECAABB238D}" type="sibTrans" cxnId="{8F5B4C14-7339-4A6C-8F17-0F2F8F978C9D}">
      <dgm:prSet/>
      <dgm:spPr/>
      <dgm:t>
        <a:bodyPr/>
        <a:lstStyle/>
        <a:p>
          <a:endParaRPr lang="es-ES"/>
        </a:p>
      </dgm:t>
    </dgm:pt>
    <dgm:pt modelId="{71109FA8-F3D2-488F-AE5F-AF6FA36CEE23}">
      <dgm:prSet custT="1"/>
      <dgm:spPr/>
      <dgm:t>
        <a:bodyPr/>
        <a:lstStyle/>
        <a:p>
          <a:pPr rtl="0"/>
          <a:r>
            <a:rPr lang="es-CL" sz="2100" dirty="0" smtClean="0"/>
            <a:t>Contra la guerra y el fascismo</a:t>
          </a:r>
          <a:endParaRPr lang="es-ES" sz="2100" dirty="0"/>
        </a:p>
      </dgm:t>
    </dgm:pt>
    <dgm:pt modelId="{7752221C-927A-4497-A2F8-68ED43F18668}" type="parTrans" cxnId="{A28811F3-9C6C-47F0-8FC7-61C8EE2E975D}">
      <dgm:prSet/>
      <dgm:spPr/>
      <dgm:t>
        <a:bodyPr/>
        <a:lstStyle/>
        <a:p>
          <a:endParaRPr lang="es-ES"/>
        </a:p>
      </dgm:t>
    </dgm:pt>
    <dgm:pt modelId="{253E6729-9A04-47AD-849F-59AFA1C58607}" type="sibTrans" cxnId="{A28811F3-9C6C-47F0-8FC7-61C8EE2E975D}">
      <dgm:prSet/>
      <dgm:spPr/>
      <dgm:t>
        <a:bodyPr/>
        <a:lstStyle/>
        <a:p>
          <a:endParaRPr lang="es-ES"/>
        </a:p>
      </dgm:t>
    </dgm:pt>
    <dgm:pt modelId="{9FD0E703-FF02-42EC-89E1-0C1C3C05DA11}">
      <dgm:prSet custT="1"/>
      <dgm:spPr/>
      <dgm:t>
        <a:bodyPr/>
        <a:lstStyle/>
        <a:p>
          <a:pPr rtl="0"/>
          <a:r>
            <a:rPr lang="es-CL" sz="2100" dirty="0" smtClean="0"/>
            <a:t>Jornadas de trabajo</a:t>
          </a:r>
          <a:endParaRPr lang="es-ES" sz="2100" dirty="0"/>
        </a:p>
      </dgm:t>
    </dgm:pt>
    <dgm:pt modelId="{AD1A37A0-97A4-449A-B757-8608B3E70DB2}" type="parTrans" cxnId="{195E5AE5-FF3A-4D53-99DA-625510D5E074}">
      <dgm:prSet/>
      <dgm:spPr/>
      <dgm:t>
        <a:bodyPr/>
        <a:lstStyle/>
        <a:p>
          <a:endParaRPr lang="es-ES"/>
        </a:p>
      </dgm:t>
    </dgm:pt>
    <dgm:pt modelId="{C3A76350-9C9A-4CFF-A733-72BBFC8A2CA4}" type="sibTrans" cxnId="{195E5AE5-FF3A-4D53-99DA-625510D5E074}">
      <dgm:prSet/>
      <dgm:spPr/>
      <dgm:t>
        <a:bodyPr/>
        <a:lstStyle/>
        <a:p>
          <a:endParaRPr lang="es-ES"/>
        </a:p>
      </dgm:t>
    </dgm:pt>
    <dgm:pt modelId="{2C33047A-6A5B-4473-9BC5-58EDD58BF200}">
      <dgm:prSet/>
      <dgm:spPr/>
      <dgm:t>
        <a:bodyPr/>
        <a:lstStyle/>
        <a:p>
          <a:pPr rtl="0"/>
          <a:endParaRPr lang="es-ES" dirty="0"/>
        </a:p>
      </dgm:t>
    </dgm:pt>
    <dgm:pt modelId="{A355F121-CA94-4583-8991-525EF736AEA4}" type="parTrans" cxnId="{A9AED7FD-995D-4558-AF98-9F02D106F75B}">
      <dgm:prSet/>
      <dgm:spPr/>
      <dgm:t>
        <a:bodyPr/>
        <a:lstStyle/>
        <a:p>
          <a:endParaRPr lang="es-ES"/>
        </a:p>
      </dgm:t>
    </dgm:pt>
    <dgm:pt modelId="{C1AE88D0-F4AC-4721-9FC9-D48E54786BB6}" type="sibTrans" cxnId="{A9AED7FD-995D-4558-AF98-9F02D106F75B}">
      <dgm:prSet/>
      <dgm:spPr/>
      <dgm:t>
        <a:bodyPr/>
        <a:lstStyle/>
        <a:p>
          <a:endParaRPr lang="es-ES"/>
        </a:p>
      </dgm:t>
    </dgm:pt>
    <dgm:pt modelId="{4EE72755-3811-4832-9EFC-14EE773BBDDE}">
      <dgm:prSet custT="1"/>
      <dgm:spPr/>
      <dgm:t>
        <a:bodyPr/>
        <a:lstStyle/>
        <a:p>
          <a:pPr rtl="0"/>
          <a:endParaRPr lang="es-CL" sz="2100" dirty="0"/>
        </a:p>
      </dgm:t>
    </dgm:pt>
    <dgm:pt modelId="{025E9083-81A3-41AA-AEAF-025CCFA9410F}" type="sibTrans" cxnId="{9DDB9E48-6373-44FF-92D7-C84A6AC3038B}">
      <dgm:prSet/>
      <dgm:spPr/>
      <dgm:t>
        <a:bodyPr/>
        <a:lstStyle/>
        <a:p>
          <a:endParaRPr lang="es-ES"/>
        </a:p>
      </dgm:t>
    </dgm:pt>
    <dgm:pt modelId="{4CD09488-DD62-49C7-90D8-C3193571EA5D}" type="parTrans" cxnId="{9DDB9E48-6373-44FF-92D7-C84A6AC3038B}">
      <dgm:prSet/>
      <dgm:spPr/>
      <dgm:t>
        <a:bodyPr/>
        <a:lstStyle/>
        <a:p>
          <a:endParaRPr lang="es-ES"/>
        </a:p>
      </dgm:t>
    </dgm:pt>
    <dgm:pt modelId="{13E132B2-277D-4E48-8CBC-9F186D3BC7BC}" type="pres">
      <dgm:prSet presAssocID="{7C30B2CC-D151-47C2-97BF-4B82BF86E7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318109-5441-409E-A37C-1F9B6169C738}" type="pres">
      <dgm:prSet presAssocID="{35D68D3C-0079-4B63-B5D3-E112689F487F}" presName="circ1" presStyleLbl="vennNode1" presStyleIdx="0" presStyleCnt="7"/>
      <dgm:spPr/>
    </dgm:pt>
    <dgm:pt modelId="{7FAA31A9-EFBA-4B75-B5B8-350D7A4F696F}" type="pres">
      <dgm:prSet presAssocID="{35D68D3C-0079-4B63-B5D3-E112689F487F}" presName="circ1Tx" presStyleLbl="revTx" presStyleIdx="0" presStyleCnt="0" custScaleX="2075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58DE0B-D6B8-4D08-BFB7-DE52C5A4D7E8}" type="pres">
      <dgm:prSet presAssocID="{B73BF266-C3CD-4A69-A7A0-7A13B6E044C3}" presName="circ2" presStyleLbl="vennNode1" presStyleIdx="1" presStyleCnt="7"/>
      <dgm:spPr/>
    </dgm:pt>
    <dgm:pt modelId="{2433786A-05FD-4908-92AB-31E428A1DFCF}" type="pres">
      <dgm:prSet presAssocID="{B73BF266-C3CD-4A69-A7A0-7A13B6E044C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67FD8-3489-410D-8FBF-4A53F9BF2523}" type="pres">
      <dgm:prSet presAssocID="{4EE72755-3811-4832-9EFC-14EE773BBDDE}" presName="circ3" presStyleLbl="vennNode1" presStyleIdx="2" presStyleCnt="7"/>
      <dgm:spPr/>
    </dgm:pt>
    <dgm:pt modelId="{A6C4D61B-F9DD-4AB2-A97F-E915997E0DE7}" type="pres">
      <dgm:prSet presAssocID="{4EE72755-3811-4832-9EFC-14EE773BBDDE}" presName="circ3Tx" presStyleLbl="revTx" presStyleIdx="0" presStyleCnt="0" custScaleX="1351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838E09-ECE7-44B3-831F-FAAE7720ADE8}" type="pres">
      <dgm:prSet presAssocID="{8961CE7B-5826-42C3-B653-7BDB09F4DAAA}" presName="circ4" presStyleLbl="vennNode1" presStyleIdx="3" presStyleCnt="7"/>
      <dgm:spPr/>
    </dgm:pt>
    <dgm:pt modelId="{D3B5889F-CB96-4790-892B-0CC97B7E5CB6}" type="pres">
      <dgm:prSet presAssocID="{8961CE7B-5826-42C3-B653-7BDB09F4DAAA}" presName="circ4Tx" presStyleLbl="revTx" presStyleIdx="0" presStyleCnt="0" custScaleX="165766" custLinFactNeighborX="-79656" custLinFactNeighborY="209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2D4E0A-D5B1-4D0D-9743-63494B4E8576}" type="pres">
      <dgm:prSet presAssocID="{2ED7BC0E-E35C-48E2-AA76-E5948B451FE5}" presName="circ5" presStyleLbl="vennNode1" presStyleIdx="4" presStyleCnt="7"/>
      <dgm:spPr/>
    </dgm:pt>
    <dgm:pt modelId="{EAD10DC3-F455-408D-8B98-142DF2FF75E1}" type="pres">
      <dgm:prSet presAssocID="{2ED7BC0E-E35C-48E2-AA76-E5948B451FE5}" presName="circ5Tx" presStyleLbl="revTx" presStyleIdx="0" presStyleCnt="0" custLinFactNeighborX="-27030" custLinFactNeighborY="-56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83F675-F3F4-48CC-B93B-D61329F9DC6F}" type="pres">
      <dgm:prSet presAssocID="{71109FA8-F3D2-488F-AE5F-AF6FA36CEE23}" presName="circ6" presStyleLbl="vennNode1" presStyleIdx="5" presStyleCnt="7"/>
      <dgm:spPr/>
    </dgm:pt>
    <dgm:pt modelId="{4FF0853C-676C-43AA-BFE0-A706C0A60C10}" type="pres">
      <dgm:prSet presAssocID="{71109FA8-F3D2-488F-AE5F-AF6FA36CEE23}" presName="circ6Tx" presStyleLbl="revTx" presStyleIdx="0" presStyleCnt="0" custScaleX="153108" custLinFactNeighborX="-30834" custLinFactNeighborY="-818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04300-CF4A-4846-B325-727C23A7D3E9}" type="pres">
      <dgm:prSet presAssocID="{9FD0E703-FF02-42EC-89E1-0C1C3C05DA11}" presName="circ7" presStyleLbl="vennNode1" presStyleIdx="6" presStyleCnt="7" custLinFactNeighborX="2469" custLinFactNeighborY="1851"/>
      <dgm:spPr/>
    </dgm:pt>
    <dgm:pt modelId="{BCA22194-EF36-47F5-8C62-CE32770B046D}" type="pres">
      <dgm:prSet presAssocID="{9FD0E703-FF02-42EC-89E1-0C1C3C05DA11}" presName="circ7Tx" presStyleLbl="revTx" presStyleIdx="0" presStyleCnt="0" custLinFactX="100000" custLinFactY="23811" custLinFactNeighborX="19212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8811F3-9C6C-47F0-8FC7-61C8EE2E975D}" srcId="{7C30B2CC-D151-47C2-97BF-4B82BF86E760}" destId="{71109FA8-F3D2-488F-AE5F-AF6FA36CEE23}" srcOrd="5" destOrd="0" parTransId="{7752221C-927A-4497-A2F8-68ED43F18668}" sibTransId="{253E6729-9A04-47AD-849F-59AFA1C58607}"/>
    <dgm:cxn modelId="{D9CDE994-9624-4900-AA77-C03228CDBB5A}" srcId="{7C30B2CC-D151-47C2-97BF-4B82BF86E760}" destId="{B73BF266-C3CD-4A69-A7A0-7A13B6E044C3}" srcOrd="1" destOrd="0" parTransId="{5A060081-B952-4689-BAC6-C8DB592D664F}" sibTransId="{6B2207EE-27FA-4677-AEEB-0A625C494E0C}"/>
    <dgm:cxn modelId="{5D7C68A8-D93A-400B-8AD6-3E0E5904C702}" type="presOf" srcId="{35D68D3C-0079-4B63-B5D3-E112689F487F}" destId="{7FAA31A9-EFBA-4B75-B5B8-350D7A4F696F}" srcOrd="0" destOrd="0" presId="urn:microsoft.com/office/officeart/2005/8/layout/venn1"/>
    <dgm:cxn modelId="{5A54C3EE-F14F-49E0-978D-EC6D2665B332}" srcId="{7C30B2CC-D151-47C2-97BF-4B82BF86E760}" destId="{35D68D3C-0079-4B63-B5D3-E112689F487F}" srcOrd="0" destOrd="0" parTransId="{FEA986EC-3377-42C8-9270-6F6D92F062CC}" sibTransId="{F98026DD-DB40-461F-948F-842B9989E444}"/>
    <dgm:cxn modelId="{77F5C15E-4E4A-4B75-BEE4-FDBD0259E978}" type="presOf" srcId="{9FD0E703-FF02-42EC-89E1-0C1C3C05DA11}" destId="{BCA22194-EF36-47F5-8C62-CE32770B046D}" srcOrd="0" destOrd="0" presId="urn:microsoft.com/office/officeart/2005/8/layout/venn1"/>
    <dgm:cxn modelId="{13E83464-75A8-4B9E-9DD8-FB3708E82317}" type="presOf" srcId="{B73BF266-C3CD-4A69-A7A0-7A13B6E044C3}" destId="{2433786A-05FD-4908-92AB-31E428A1DFCF}" srcOrd="0" destOrd="0" presId="urn:microsoft.com/office/officeart/2005/8/layout/venn1"/>
    <dgm:cxn modelId="{B7F7D68C-77EB-480C-88BB-7339DA6D8D32}" type="presOf" srcId="{2ED7BC0E-E35C-48E2-AA76-E5948B451FE5}" destId="{EAD10DC3-F455-408D-8B98-142DF2FF75E1}" srcOrd="0" destOrd="0" presId="urn:microsoft.com/office/officeart/2005/8/layout/venn1"/>
    <dgm:cxn modelId="{195E5AE5-FF3A-4D53-99DA-625510D5E074}" srcId="{7C30B2CC-D151-47C2-97BF-4B82BF86E760}" destId="{9FD0E703-FF02-42EC-89E1-0C1C3C05DA11}" srcOrd="6" destOrd="0" parTransId="{AD1A37A0-97A4-449A-B757-8608B3E70DB2}" sibTransId="{C3A76350-9C9A-4CFF-A733-72BBFC8A2CA4}"/>
    <dgm:cxn modelId="{60A876E7-C18B-45B1-9F05-853CC86BE9D0}" type="presOf" srcId="{71109FA8-F3D2-488F-AE5F-AF6FA36CEE23}" destId="{4FF0853C-676C-43AA-BFE0-A706C0A60C10}" srcOrd="0" destOrd="0" presId="urn:microsoft.com/office/officeart/2005/8/layout/venn1"/>
    <dgm:cxn modelId="{8220BD71-F60F-49B2-A348-BA3A4D6700CC}" type="presOf" srcId="{8961CE7B-5826-42C3-B653-7BDB09F4DAAA}" destId="{D3B5889F-CB96-4790-892B-0CC97B7E5CB6}" srcOrd="0" destOrd="0" presId="urn:microsoft.com/office/officeart/2005/8/layout/venn1"/>
    <dgm:cxn modelId="{9DDB9E48-6373-44FF-92D7-C84A6AC3038B}" srcId="{7C30B2CC-D151-47C2-97BF-4B82BF86E760}" destId="{4EE72755-3811-4832-9EFC-14EE773BBDDE}" srcOrd="2" destOrd="0" parTransId="{4CD09488-DD62-49C7-90D8-C3193571EA5D}" sibTransId="{025E9083-81A3-41AA-AEAF-025CCFA9410F}"/>
    <dgm:cxn modelId="{16CDBEEE-AE21-4700-8D01-354B084029C9}" type="presOf" srcId="{7C30B2CC-D151-47C2-97BF-4B82BF86E760}" destId="{13E132B2-277D-4E48-8CBC-9F186D3BC7BC}" srcOrd="0" destOrd="0" presId="urn:microsoft.com/office/officeart/2005/8/layout/venn1"/>
    <dgm:cxn modelId="{C28EC0F0-82B6-4F5B-9740-FF36B7FC8695}" srcId="{7C30B2CC-D151-47C2-97BF-4B82BF86E760}" destId="{8961CE7B-5826-42C3-B653-7BDB09F4DAAA}" srcOrd="3" destOrd="0" parTransId="{E8545AAE-4813-4463-B3C2-C811831C1171}" sibTransId="{B0F7821B-1217-464B-8FD7-9B21D6EFFDE7}"/>
    <dgm:cxn modelId="{8F5B4C14-7339-4A6C-8F17-0F2F8F978C9D}" srcId="{7C30B2CC-D151-47C2-97BF-4B82BF86E760}" destId="{2ED7BC0E-E35C-48E2-AA76-E5948B451FE5}" srcOrd="4" destOrd="0" parTransId="{B3432E13-15DF-4215-9CBE-B644A73453D3}" sibTransId="{D97BAEB7-25FF-4613-8ADF-87ECAABB238D}"/>
    <dgm:cxn modelId="{4CB5925A-2106-4B8E-A39B-E419895E497A}" type="presOf" srcId="{4EE72755-3811-4832-9EFC-14EE773BBDDE}" destId="{A6C4D61B-F9DD-4AB2-A97F-E915997E0DE7}" srcOrd="0" destOrd="0" presId="urn:microsoft.com/office/officeart/2005/8/layout/venn1"/>
    <dgm:cxn modelId="{A9AED7FD-995D-4558-AF98-9F02D106F75B}" srcId="{7C30B2CC-D151-47C2-97BF-4B82BF86E760}" destId="{2C33047A-6A5B-4473-9BC5-58EDD58BF200}" srcOrd="7" destOrd="0" parTransId="{A355F121-CA94-4583-8991-525EF736AEA4}" sibTransId="{C1AE88D0-F4AC-4721-9FC9-D48E54786BB6}"/>
    <dgm:cxn modelId="{81C4D7C1-7C9D-4674-A43C-E6E09D4C6D04}" type="presParOf" srcId="{13E132B2-277D-4E48-8CBC-9F186D3BC7BC}" destId="{9D318109-5441-409E-A37C-1F9B6169C738}" srcOrd="0" destOrd="0" presId="urn:microsoft.com/office/officeart/2005/8/layout/venn1"/>
    <dgm:cxn modelId="{0EF5DD46-190F-4B76-8FFB-2120F2B9B65E}" type="presParOf" srcId="{13E132B2-277D-4E48-8CBC-9F186D3BC7BC}" destId="{7FAA31A9-EFBA-4B75-B5B8-350D7A4F696F}" srcOrd="1" destOrd="0" presId="urn:microsoft.com/office/officeart/2005/8/layout/venn1"/>
    <dgm:cxn modelId="{0AD7C7EA-FE8B-48D6-98E4-F13099B0F71F}" type="presParOf" srcId="{13E132B2-277D-4E48-8CBC-9F186D3BC7BC}" destId="{9158DE0B-D6B8-4D08-BFB7-DE52C5A4D7E8}" srcOrd="2" destOrd="0" presId="urn:microsoft.com/office/officeart/2005/8/layout/venn1"/>
    <dgm:cxn modelId="{44FBFADB-11BB-4DC8-A383-ED485B514CCB}" type="presParOf" srcId="{13E132B2-277D-4E48-8CBC-9F186D3BC7BC}" destId="{2433786A-05FD-4908-92AB-31E428A1DFCF}" srcOrd="3" destOrd="0" presId="urn:microsoft.com/office/officeart/2005/8/layout/venn1"/>
    <dgm:cxn modelId="{F90F2D5D-2617-4556-82F9-445B43EFE012}" type="presParOf" srcId="{13E132B2-277D-4E48-8CBC-9F186D3BC7BC}" destId="{84267FD8-3489-410D-8FBF-4A53F9BF2523}" srcOrd="4" destOrd="0" presId="urn:microsoft.com/office/officeart/2005/8/layout/venn1"/>
    <dgm:cxn modelId="{4659B349-9A05-4BF4-9634-7592D4F91539}" type="presParOf" srcId="{13E132B2-277D-4E48-8CBC-9F186D3BC7BC}" destId="{A6C4D61B-F9DD-4AB2-A97F-E915997E0DE7}" srcOrd="5" destOrd="0" presId="urn:microsoft.com/office/officeart/2005/8/layout/venn1"/>
    <dgm:cxn modelId="{24229DFE-0A72-450E-B025-51FA62FBD37F}" type="presParOf" srcId="{13E132B2-277D-4E48-8CBC-9F186D3BC7BC}" destId="{00838E09-ECE7-44B3-831F-FAAE7720ADE8}" srcOrd="6" destOrd="0" presId="urn:microsoft.com/office/officeart/2005/8/layout/venn1"/>
    <dgm:cxn modelId="{EF5F281E-CC97-4BE7-88F0-8D2810A391D8}" type="presParOf" srcId="{13E132B2-277D-4E48-8CBC-9F186D3BC7BC}" destId="{D3B5889F-CB96-4790-892B-0CC97B7E5CB6}" srcOrd="7" destOrd="0" presId="urn:microsoft.com/office/officeart/2005/8/layout/venn1"/>
    <dgm:cxn modelId="{8D2E0040-0917-4BBB-9EEA-67FA7FB031D7}" type="presParOf" srcId="{13E132B2-277D-4E48-8CBC-9F186D3BC7BC}" destId="{532D4E0A-D5B1-4D0D-9743-63494B4E8576}" srcOrd="8" destOrd="0" presId="urn:microsoft.com/office/officeart/2005/8/layout/venn1"/>
    <dgm:cxn modelId="{9AB3BCBB-A090-4A89-ACA4-75F71D53A6FF}" type="presParOf" srcId="{13E132B2-277D-4E48-8CBC-9F186D3BC7BC}" destId="{EAD10DC3-F455-408D-8B98-142DF2FF75E1}" srcOrd="9" destOrd="0" presId="urn:microsoft.com/office/officeart/2005/8/layout/venn1"/>
    <dgm:cxn modelId="{EC96300F-1BC9-42F7-AB80-94551C63E0C5}" type="presParOf" srcId="{13E132B2-277D-4E48-8CBC-9F186D3BC7BC}" destId="{E383F675-F3F4-48CC-B93B-D61329F9DC6F}" srcOrd="10" destOrd="0" presId="urn:microsoft.com/office/officeart/2005/8/layout/venn1"/>
    <dgm:cxn modelId="{0B6B5B08-2BC1-4533-8D47-F2506CC83CF6}" type="presParOf" srcId="{13E132B2-277D-4E48-8CBC-9F186D3BC7BC}" destId="{4FF0853C-676C-43AA-BFE0-A706C0A60C10}" srcOrd="11" destOrd="0" presId="urn:microsoft.com/office/officeart/2005/8/layout/venn1"/>
    <dgm:cxn modelId="{DD8FF8B2-0531-4E97-A40A-B56C66CA79C8}" type="presParOf" srcId="{13E132B2-277D-4E48-8CBC-9F186D3BC7BC}" destId="{66C04300-CF4A-4846-B325-727C23A7D3E9}" srcOrd="12" destOrd="0" presId="urn:microsoft.com/office/officeart/2005/8/layout/venn1"/>
    <dgm:cxn modelId="{1B848736-65A7-4C05-8D8C-4482F083DEBB}" type="presParOf" srcId="{13E132B2-277D-4E48-8CBC-9F186D3BC7BC}" destId="{BCA22194-EF36-47F5-8C62-CE32770B046D}" srcOrd="13" destOrd="0" presId="urn:microsoft.com/office/officeart/2005/8/layout/ven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427D2B-AF10-4405-8251-C0CBCA61D6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12EF2170-65A0-4538-8134-617B57644990}">
      <dgm:prSet/>
      <dgm:spPr/>
      <dgm:t>
        <a:bodyPr/>
        <a:lstStyle/>
        <a:p>
          <a:pPr rtl="0"/>
          <a:r>
            <a:rPr lang="es-CL" dirty="0" smtClean="0"/>
            <a:t>Movimiento obrero. Belén de </a:t>
          </a:r>
          <a:r>
            <a:rPr lang="es-CL" dirty="0" err="1" smtClean="0"/>
            <a:t>Sárraga</a:t>
          </a:r>
          <a:r>
            <a:rPr lang="es-CL" dirty="0" smtClean="0"/>
            <a:t>. </a:t>
          </a:r>
          <a:endParaRPr lang="es-ES" dirty="0"/>
        </a:p>
      </dgm:t>
    </dgm:pt>
    <dgm:pt modelId="{0A9795D7-E5EA-49DF-822E-D588E6BF7975}" type="parTrans" cxnId="{9E4646C0-26CE-4F32-93A4-BA91FA749370}">
      <dgm:prSet/>
      <dgm:spPr/>
      <dgm:t>
        <a:bodyPr/>
        <a:lstStyle/>
        <a:p>
          <a:endParaRPr lang="es-ES"/>
        </a:p>
      </dgm:t>
    </dgm:pt>
    <dgm:pt modelId="{8ACCBA8D-F029-4B78-840F-B227D43446C0}" type="sibTrans" cxnId="{9E4646C0-26CE-4F32-93A4-BA91FA749370}">
      <dgm:prSet/>
      <dgm:spPr/>
      <dgm:t>
        <a:bodyPr/>
        <a:lstStyle/>
        <a:p>
          <a:endParaRPr lang="es-ES"/>
        </a:p>
      </dgm:t>
    </dgm:pt>
    <dgm:pt modelId="{D3E914F4-6172-4EFD-9307-3B4A4BDAE94B}">
      <dgm:prSet/>
      <dgm:spPr/>
      <dgm:t>
        <a:bodyPr/>
        <a:lstStyle/>
        <a:p>
          <a:pPr rtl="0"/>
          <a:r>
            <a:rPr lang="es-CL" dirty="0" smtClean="0"/>
            <a:t>Amanda </a:t>
          </a:r>
          <a:r>
            <a:rPr lang="es-CL" dirty="0" err="1" smtClean="0"/>
            <a:t>Labarca</a:t>
          </a:r>
          <a:r>
            <a:rPr lang="es-CL" dirty="0" smtClean="0"/>
            <a:t>. Circulo de Lectura. FECHIF.</a:t>
          </a:r>
          <a:endParaRPr lang="es-ES" dirty="0"/>
        </a:p>
      </dgm:t>
    </dgm:pt>
    <dgm:pt modelId="{6B55C0AD-4E74-4809-BCED-7B98B6D90F9A}" type="parTrans" cxnId="{1E33A09E-98CA-4CEB-92F1-29F1967CD7CB}">
      <dgm:prSet/>
      <dgm:spPr/>
      <dgm:t>
        <a:bodyPr/>
        <a:lstStyle/>
        <a:p>
          <a:endParaRPr lang="es-ES"/>
        </a:p>
      </dgm:t>
    </dgm:pt>
    <dgm:pt modelId="{18135BFA-CACE-4F59-A3E3-5FB67124A636}" type="sibTrans" cxnId="{1E33A09E-98CA-4CEB-92F1-29F1967CD7CB}">
      <dgm:prSet/>
      <dgm:spPr/>
      <dgm:t>
        <a:bodyPr/>
        <a:lstStyle/>
        <a:p>
          <a:endParaRPr lang="es-ES"/>
        </a:p>
      </dgm:t>
    </dgm:pt>
    <dgm:pt modelId="{A939F2FD-13CE-43AC-8E4B-071EC42AD6E2}">
      <dgm:prSet/>
      <dgm:spPr/>
      <dgm:t>
        <a:bodyPr/>
        <a:lstStyle/>
        <a:p>
          <a:pPr rtl="0"/>
          <a:r>
            <a:rPr lang="es-CL" dirty="0" smtClean="0"/>
            <a:t>Elena </a:t>
          </a:r>
          <a:r>
            <a:rPr lang="es-CL" dirty="0" err="1" smtClean="0"/>
            <a:t>Caffarena</a:t>
          </a:r>
          <a:r>
            <a:rPr lang="es-CL" dirty="0" smtClean="0"/>
            <a:t> y el MEMCH.</a:t>
          </a:r>
          <a:endParaRPr lang="es-ES" dirty="0"/>
        </a:p>
      </dgm:t>
    </dgm:pt>
    <dgm:pt modelId="{0791517A-376F-43AB-B8B6-5219E0CC6E79}" type="parTrans" cxnId="{9A64E179-CE1E-4C45-95EC-5964194C4EF6}">
      <dgm:prSet/>
      <dgm:spPr/>
      <dgm:t>
        <a:bodyPr/>
        <a:lstStyle/>
        <a:p>
          <a:endParaRPr lang="es-ES"/>
        </a:p>
      </dgm:t>
    </dgm:pt>
    <dgm:pt modelId="{CEC6FF5D-97A0-466E-99AB-AAD37307A922}" type="sibTrans" cxnId="{9A64E179-CE1E-4C45-95EC-5964194C4EF6}">
      <dgm:prSet/>
      <dgm:spPr/>
      <dgm:t>
        <a:bodyPr/>
        <a:lstStyle/>
        <a:p>
          <a:endParaRPr lang="es-ES"/>
        </a:p>
      </dgm:t>
    </dgm:pt>
    <dgm:pt modelId="{6DC425FF-48D3-4A4F-8007-48EA5940BA07}">
      <dgm:prSet/>
      <dgm:spPr/>
      <dgm:t>
        <a:bodyPr/>
        <a:lstStyle/>
        <a:p>
          <a:pPr rtl="0"/>
          <a:r>
            <a:rPr lang="es-CL" dirty="0" smtClean="0"/>
            <a:t>Voto: 1934 municipal y 1949 presidencial.</a:t>
          </a:r>
          <a:endParaRPr lang="es-ES" dirty="0"/>
        </a:p>
      </dgm:t>
    </dgm:pt>
    <dgm:pt modelId="{F807ECFA-B23F-4375-883B-62D78BB6507F}" type="parTrans" cxnId="{0D07CC27-B221-4D1B-8B7C-31F189F1058B}">
      <dgm:prSet/>
      <dgm:spPr/>
      <dgm:t>
        <a:bodyPr/>
        <a:lstStyle/>
        <a:p>
          <a:endParaRPr lang="es-ES"/>
        </a:p>
      </dgm:t>
    </dgm:pt>
    <dgm:pt modelId="{859F80B0-345E-42CF-AFD5-4D475BC38AB1}" type="sibTrans" cxnId="{0D07CC27-B221-4D1B-8B7C-31F189F1058B}">
      <dgm:prSet/>
      <dgm:spPr/>
      <dgm:t>
        <a:bodyPr/>
        <a:lstStyle/>
        <a:p>
          <a:endParaRPr lang="es-ES"/>
        </a:p>
      </dgm:t>
    </dgm:pt>
    <dgm:pt modelId="{00F5F05F-FB5C-464C-A2F0-50FC16280B15}" type="pres">
      <dgm:prSet presAssocID="{66427D2B-AF10-4405-8251-C0CBCA61D6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020C5F-638C-4B1B-A23B-D2BF6FF69A00}" type="pres">
      <dgm:prSet presAssocID="{6DC425FF-48D3-4A4F-8007-48EA5940BA07}" presName="boxAndChildren" presStyleCnt="0"/>
      <dgm:spPr/>
    </dgm:pt>
    <dgm:pt modelId="{A2B8700B-9DF0-4B67-B74B-1922B29409E0}" type="pres">
      <dgm:prSet presAssocID="{6DC425FF-48D3-4A4F-8007-48EA5940BA07}" presName="parentTextBox" presStyleLbl="node1" presStyleIdx="0" presStyleCnt="4"/>
      <dgm:spPr/>
      <dgm:t>
        <a:bodyPr/>
        <a:lstStyle/>
        <a:p>
          <a:endParaRPr lang="es-ES"/>
        </a:p>
      </dgm:t>
    </dgm:pt>
    <dgm:pt modelId="{6D462448-4F89-4EBC-ACD4-12B31A89747F}" type="pres">
      <dgm:prSet presAssocID="{CEC6FF5D-97A0-466E-99AB-AAD37307A922}" presName="sp" presStyleCnt="0"/>
      <dgm:spPr/>
    </dgm:pt>
    <dgm:pt modelId="{A0AFD7FD-33DC-413C-9FE3-1046230C2049}" type="pres">
      <dgm:prSet presAssocID="{A939F2FD-13CE-43AC-8E4B-071EC42AD6E2}" presName="arrowAndChildren" presStyleCnt="0"/>
      <dgm:spPr/>
    </dgm:pt>
    <dgm:pt modelId="{BC371F2C-47A7-41FC-8745-916292E9A670}" type="pres">
      <dgm:prSet presAssocID="{A939F2FD-13CE-43AC-8E4B-071EC42AD6E2}" presName="parentTextArrow" presStyleLbl="node1" presStyleIdx="1" presStyleCnt="4"/>
      <dgm:spPr/>
      <dgm:t>
        <a:bodyPr/>
        <a:lstStyle/>
        <a:p>
          <a:endParaRPr lang="es-ES"/>
        </a:p>
      </dgm:t>
    </dgm:pt>
    <dgm:pt modelId="{BC4EB70D-0525-42CD-95FA-0C3850272A0F}" type="pres">
      <dgm:prSet presAssocID="{18135BFA-CACE-4F59-A3E3-5FB67124A636}" presName="sp" presStyleCnt="0"/>
      <dgm:spPr/>
    </dgm:pt>
    <dgm:pt modelId="{7AABD77A-00C7-4ED4-9BEF-4114A156F702}" type="pres">
      <dgm:prSet presAssocID="{D3E914F4-6172-4EFD-9307-3B4A4BDAE94B}" presName="arrowAndChildren" presStyleCnt="0"/>
      <dgm:spPr/>
    </dgm:pt>
    <dgm:pt modelId="{C79A9585-D62E-4FD8-9A9A-55A7CE831B0B}" type="pres">
      <dgm:prSet presAssocID="{D3E914F4-6172-4EFD-9307-3B4A4BDAE94B}" presName="parentTextArrow" presStyleLbl="node1" presStyleIdx="2" presStyleCnt="4"/>
      <dgm:spPr/>
      <dgm:t>
        <a:bodyPr/>
        <a:lstStyle/>
        <a:p>
          <a:endParaRPr lang="es-ES"/>
        </a:p>
      </dgm:t>
    </dgm:pt>
    <dgm:pt modelId="{B59F6EB3-23D9-457B-BC9E-A22DB9A6173C}" type="pres">
      <dgm:prSet presAssocID="{8ACCBA8D-F029-4B78-840F-B227D43446C0}" presName="sp" presStyleCnt="0"/>
      <dgm:spPr/>
    </dgm:pt>
    <dgm:pt modelId="{83F31380-A9A1-499A-967D-3D7B50848BF2}" type="pres">
      <dgm:prSet presAssocID="{12EF2170-65A0-4538-8134-617B57644990}" presName="arrowAndChildren" presStyleCnt="0"/>
      <dgm:spPr/>
    </dgm:pt>
    <dgm:pt modelId="{F1351509-FFE7-4E70-9B03-42AE78EC586F}" type="pres">
      <dgm:prSet presAssocID="{12EF2170-65A0-4538-8134-617B57644990}" presName="parentTextArrow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234B4552-E8DA-4E4F-9A98-E66219D64777}" type="presOf" srcId="{6DC425FF-48D3-4A4F-8007-48EA5940BA07}" destId="{A2B8700B-9DF0-4B67-B74B-1922B29409E0}" srcOrd="0" destOrd="0" presId="urn:microsoft.com/office/officeart/2005/8/layout/process4"/>
    <dgm:cxn modelId="{CB12E107-9D5D-434D-B02D-B3E7DCF757EA}" type="presOf" srcId="{A939F2FD-13CE-43AC-8E4B-071EC42AD6E2}" destId="{BC371F2C-47A7-41FC-8745-916292E9A670}" srcOrd="0" destOrd="0" presId="urn:microsoft.com/office/officeart/2005/8/layout/process4"/>
    <dgm:cxn modelId="{0D07CC27-B221-4D1B-8B7C-31F189F1058B}" srcId="{66427D2B-AF10-4405-8251-C0CBCA61D686}" destId="{6DC425FF-48D3-4A4F-8007-48EA5940BA07}" srcOrd="3" destOrd="0" parTransId="{F807ECFA-B23F-4375-883B-62D78BB6507F}" sibTransId="{859F80B0-345E-42CF-AFD5-4D475BC38AB1}"/>
    <dgm:cxn modelId="{9E4646C0-26CE-4F32-93A4-BA91FA749370}" srcId="{66427D2B-AF10-4405-8251-C0CBCA61D686}" destId="{12EF2170-65A0-4538-8134-617B57644990}" srcOrd="0" destOrd="0" parTransId="{0A9795D7-E5EA-49DF-822E-D588E6BF7975}" sibTransId="{8ACCBA8D-F029-4B78-840F-B227D43446C0}"/>
    <dgm:cxn modelId="{CD6A1D39-FB86-480D-AD31-0C7D4B3FC784}" type="presOf" srcId="{D3E914F4-6172-4EFD-9307-3B4A4BDAE94B}" destId="{C79A9585-D62E-4FD8-9A9A-55A7CE831B0B}" srcOrd="0" destOrd="0" presId="urn:microsoft.com/office/officeart/2005/8/layout/process4"/>
    <dgm:cxn modelId="{9A64E179-CE1E-4C45-95EC-5964194C4EF6}" srcId="{66427D2B-AF10-4405-8251-C0CBCA61D686}" destId="{A939F2FD-13CE-43AC-8E4B-071EC42AD6E2}" srcOrd="2" destOrd="0" parTransId="{0791517A-376F-43AB-B8B6-5219E0CC6E79}" sibTransId="{CEC6FF5D-97A0-466E-99AB-AAD37307A922}"/>
    <dgm:cxn modelId="{2081349C-1E62-4F12-837E-82D49EF3C65F}" type="presOf" srcId="{12EF2170-65A0-4538-8134-617B57644990}" destId="{F1351509-FFE7-4E70-9B03-42AE78EC586F}" srcOrd="0" destOrd="0" presId="urn:microsoft.com/office/officeart/2005/8/layout/process4"/>
    <dgm:cxn modelId="{06121951-FD22-4DD9-8DF1-35BDEE94FFA2}" type="presOf" srcId="{66427D2B-AF10-4405-8251-C0CBCA61D686}" destId="{00F5F05F-FB5C-464C-A2F0-50FC16280B15}" srcOrd="0" destOrd="0" presId="urn:microsoft.com/office/officeart/2005/8/layout/process4"/>
    <dgm:cxn modelId="{1E33A09E-98CA-4CEB-92F1-29F1967CD7CB}" srcId="{66427D2B-AF10-4405-8251-C0CBCA61D686}" destId="{D3E914F4-6172-4EFD-9307-3B4A4BDAE94B}" srcOrd="1" destOrd="0" parTransId="{6B55C0AD-4E74-4809-BCED-7B98B6D90F9A}" sibTransId="{18135BFA-CACE-4F59-A3E3-5FB67124A636}"/>
    <dgm:cxn modelId="{9CFC9D3D-47DB-4DDE-9C0A-47F9490B23F1}" type="presParOf" srcId="{00F5F05F-FB5C-464C-A2F0-50FC16280B15}" destId="{C4020C5F-638C-4B1B-A23B-D2BF6FF69A00}" srcOrd="0" destOrd="0" presId="urn:microsoft.com/office/officeart/2005/8/layout/process4"/>
    <dgm:cxn modelId="{FA27CED4-D667-48A1-A1C7-A9BC743694CE}" type="presParOf" srcId="{C4020C5F-638C-4B1B-A23B-D2BF6FF69A00}" destId="{A2B8700B-9DF0-4B67-B74B-1922B29409E0}" srcOrd="0" destOrd="0" presId="urn:microsoft.com/office/officeart/2005/8/layout/process4"/>
    <dgm:cxn modelId="{8DDD525E-5ADD-4B4A-B96E-D4F1D6209E92}" type="presParOf" srcId="{00F5F05F-FB5C-464C-A2F0-50FC16280B15}" destId="{6D462448-4F89-4EBC-ACD4-12B31A89747F}" srcOrd="1" destOrd="0" presId="urn:microsoft.com/office/officeart/2005/8/layout/process4"/>
    <dgm:cxn modelId="{59B1869A-82A4-48C6-834F-4A8F84ED5B4D}" type="presParOf" srcId="{00F5F05F-FB5C-464C-A2F0-50FC16280B15}" destId="{A0AFD7FD-33DC-413C-9FE3-1046230C2049}" srcOrd="2" destOrd="0" presId="urn:microsoft.com/office/officeart/2005/8/layout/process4"/>
    <dgm:cxn modelId="{7A42B24F-E50E-40AD-928A-BE7608AD610D}" type="presParOf" srcId="{A0AFD7FD-33DC-413C-9FE3-1046230C2049}" destId="{BC371F2C-47A7-41FC-8745-916292E9A670}" srcOrd="0" destOrd="0" presId="urn:microsoft.com/office/officeart/2005/8/layout/process4"/>
    <dgm:cxn modelId="{AFC52175-A7EF-461A-9C2E-74D8A34B543D}" type="presParOf" srcId="{00F5F05F-FB5C-464C-A2F0-50FC16280B15}" destId="{BC4EB70D-0525-42CD-95FA-0C3850272A0F}" srcOrd="3" destOrd="0" presId="urn:microsoft.com/office/officeart/2005/8/layout/process4"/>
    <dgm:cxn modelId="{5556E1AF-CF32-4F3C-A2E6-D113FB5E8F35}" type="presParOf" srcId="{00F5F05F-FB5C-464C-A2F0-50FC16280B15}" destId="{7AABD77A-00C7-4ED4-9BEF-4114A156F702}" srcOrd="4" destOrd="0" presId="urn:microsoft.com/office/officeart/2005/8/layout/process4"/>
    <dgm:cxn modelId="{D43EE4D8-1E1D-4A3F-AD02-9BC9417354F5}" type="presParOf" srcId="{7AABD77A-00C7-4ED4-9BEF-4114A156F702}" destId="{C79A9585-D62E-4FD8-9A9A-55A7CE831B0B}" srcOrd="0" destOrd="0" presId="urn:microsoft.com/office/officeart/2005/8/layout/process4"/>
    <dgm:cxn modelId="{D6737007-CE80-43C2-AA85-FB4233B5DE83}" type="presParOf" srcId="{00F5F05F-FB5C-464C-A2F0-50FC16280B15}" destId="{B59F6EB3-23D9-457B-BC9E-A22DB9A6173C}" srcOrd="5" destOrd="0" presId="urn:microsoft.com/office/officeart/2005/8/layout/process4"/>
    <dgm:cxn modelId="{BB59BEFA-76FC-41EC-B049-16A0989DF104}" type="presParOf" srcId="{00F5F05F-FB5C-464C-A2F0-50FC16280B15}" destId="{83F31380-A9A1-499A-967D-3D7B50848BF2}" srcOrd="6" destOrd="0" presId="urn:microsoft.com/office/officeart/2005/8/layout/process4"/>
    <dgm:cxn modelId="{E670AB99-8AA5-4A85-AB6F-4647ACD79011}" type="presParOf" srcId="{83F31380-A9A1-499A-967D-3D7B50848BF2}" destId="{F1351509-FFE7-4E70-9B03-42AE78EC586F}" srcOrd="0" destOrd="0" presId="urn:microsoft.com/office/officeart/2005/8/layout/process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5B6D6-988E-4FE5-B2B9-4CEB3243A8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BFA8F694-9796-4163-B2FE-F973692AC527}">
      <dgm:prSet/>
      <dgm:spPr/>
      <dgm:t>
        <a:bodyPr/>
        <a:lstStyle/>
        <a:p>
          <a:pPr rtl="0"/>
          <a:r>
            <a:rPr lang="es-CL" dirty="0" smtClean="0"/>
            <a:t>Unidad Popular: redirección de la participación de las mujeres obreras del MEMCH. Figura tradicional de la mujer y la familia.</a:t>
          </a:r>
          <a:endParaRPr lang="es-ES" dirty="0"/>
        </a:p>
      </dgm:t>
    </dgm:pt>
    <dgm:pt modelId="{900ECCE0-93B0-45EF-9493-E4A9C595B5E7}" type="parTrans" cxnId="{A9351A88-9692-4EF8-A2AC-3BF035E25623}">
      <dgm:prSet/>
      <dgm:spPr/>
      <dgm:t>
        <a:bodyPr/>
        <a:lstStyle/>
        <a:p>
          <a:endParaRPr lang="es-ES"/>
        </a:p>
      </dgm:t>
    </dgm:pt>
    <dgm:pt modelId="{AA761FBC-D442-4AAC-A4E1-800020DA731C}" type="sibTrans" cxnId="{A9351A88-9692-4EF8-A2AC-3BF035E25623}">
      <dgm:prSet/>
      <dgm:spPr/>
      <dgm:t>
        <a:bodyPr/>
        <a:lstStyle/>
        <a:p>
          <a:endParaRPr lang="es-ES"/>
        </a:p>
      </dgm:t>
    </dgm:pt>
    <dgm:pt modelId="{46BCE094-9B4C-41C3-BF76-5C695039AF68}">
      <dgm:prSet/>
      <dgm:spPr/>
      <dgm:t>
        <a:bodyPr/>
        <a:lstStyle/>
        <a:p>
          <a:pPr rtl="0"/>
          <a:r>
            <a:rPr lang="es-CL" dirty="0" smtClean="0"/>
            <a:t>Dictadura: Derechos Humanos. CEM. La Morada. MEMCH 1983. Julieta </a:t>
          </a:r>
          <a:r>
            <a:rPr lang="es-CL" dirty="0" err="1" smtClean="0"/>
            <a:t>Kirkwood</a:t>
          </a:r>
          <a:r>
            <a:rPr lang="es-CL" dirty="0" smtClean="0"/>
            <a:t>.</a:t>
          </a:r>
          <a:endParaRPr lang="es-ES" dirty="0"/>
        </a:p>
      </dgm:t>
    </dgm:pt>
    <dgm:pt modelId="{BD138427-4F22-4ACF-9962-D07B8BEF4C05}" type="parTrans" cxnId="{DDB832B7-3D14-47DF-A9D3-F55342879424}">
      <dgm:prSet/>
      <dgm:spPr/>
      <dgm:t>
        <a:bodyPr/>
        <a:lstStyle/>
        <a:p>
          <a:endParaRPr lang="es-ES"/>
        </a:p>
      </dgm:t>
    </dgm:pt>
    <dgm:pt modelId="{F1D6C60B-A911-4149-990A-CE3C26E95ADD}" type="sibTrans" cxnId="{DDB832B7-3D14-47DF-A9D3-F55342879424}">
      <dgm:prSet/>
      <dgm:spPr/>
      <dgm:t>
        <a:bodyPr/>
        <a:lstStyle/>
        <a:p>
          <a:endParaRPr lang="es-ES"/>
        </a:p>
      </dgm:t>
    </dgm:pt>
    <dgm:pt modelId="{063A81F6-9854-49CD-AC25-217759734250}">
      <dgm:prSet/>
      <dgm:spPr/>
      <dgm:t>
        <a:bodyPr/>
        <a:lstStyle/>
        <a:p>
          <a:pPr rtl="0"/>
          <a:r>
            <a:rPr lang="es-CL" dirty="0" smtClean="0"/>
            <a:t>Conflictos de la transición: Feminismo Autónomo. SERNAM.</a:t>
          </a:r>
          <a:endParaRPr lang="es-CL" dirty="0"/>
        </a:p>
      </dgm:t>
    </dgm:pt>
    <dgm:pt modelId="{1E5B9AD4-B8AA-4132-B5A6-51B8C096786E}" type="parTrans" cxnId="{23365B52-E0CB-4F52-BB60-79C1B112749D}">
      <dgm:prSet/>
      <dgm:spPr/>
      <dgm:t>
        <a:bodyPr/>
        <a:lstStyle/>
        <a:p>
          <a:endParaRPr lang="es-ES"/>
        </a:p>
      </dgm:t>
    </dgm:pt>
    <dgm:pt modelId="{E4AD7880-C852-46EC-B3A7-D5053AB6FBB1}" type="sibTrans" cxnId="{23365B52-E0CB-4F52-BB60-79C1B112749D}">
      <dgm:prSet/>
      <dgm:spPr/>
      <dgm:t>
        <a:bodyPr/>
        <a:lstStyle/>
        <a:p>
          <a:endParaRPr lang="es-ES"/>
        </a:p>
      </dgm:t>
    </dgm:pt>
    <dgm:pt modelId="{E0E38056-FC22-4A40-A604-AC705A9A3021}" type="pres">
      <dgm:prSet presAssocID="{C0E5B6D6-988E-4FE5-B2B9-4CEB3243A8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A58014-5435-44C0-951E-779A59C0D7D9}" type="pres">
      <dgm:prSet presAssocID="{063A81F6-9854-49CD-AC25-217759734250}" presName="boxAndChildren" presStyleCnt="0"/>
      <dgm:spPr/>
    </dgm:pt>
    <dgm:pt modelId="{00E9D264-CCFE-4EF6-995A-D406C5D015F6}" type="pres">
      <dgm:prSet presAssocID="{063A81F6-9854-49CD-AC25-217759734250}" presName="parentTextBox" presStyleLbl="node1" presStyleIdx="0" presStyleCnt="3"/>
      <dgm:spPr/>
      <dgm:t>
        <a:bodyPr/>
        <a:lstStyle/>
        <a:p>
          <a:endParaRPr lang="es-ES"/>
        </a:p>
      </dgm:t>
    </dgm:pt>
    <dgm:pt modelId="{256DBD48-E2AF-4931-AEDA-45F065BD6839}" type="pres">
      <dgm:prSet presAssocID="{F1D6C60B-A911-4149-990A-CE3C26E95ADD}" presName="sp" presStyleCnt="0"/>
      <dgm:spPr/>
    </dgm:pt>
    <dgm:pt modelId="{CCAC0315-9D6B-4A8A-80FE-52B188415938}" type="pres">
      <dgm:prSet presAssocID="{46BCE094-9B4C-41C3-BF76-5C695039AF68}" presName="arrowAndChildren" presStyleCnt="0"/>
      <dgm:spPr/>
    </dgm:pt>
    <dgm:pt modelId="{A2FD153A-2117-4642-BB6D-387F645A6B9F}" type="pres">
      <dgm:prSet presAssocID="{46BCE094-9B4C-41C3-BF76-5C695039AF68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7F07053D-7D83-4C3B-9694-D4D3E3397526}" type="pres">
      <dgm:prSet presAssocID="{AA761FBC-D442-4AAC-A4E1-800020DA731C}" presName="sp" presStyleCnt="0"/>
      <dgm:spPr/>
    </dgm:pt>
    <dgm:pt modelId="{FCA8029E-6AE1-4281-B08A-FDE385E2995B}" type="pres">
      <dgm:prSet presAssocID="{BFA8F694-9796-4163-B2FE-F973692AC527}" presName="arrowAndChildren" presStyleCnt="0"/>
      <dgm:spPr/>
    </dgm:pt>
    <dgm:pt modelId="{D6B64AD5-53AD-4077-B424-331C4AB8CA20}" type="pres">
      <dgm:prSet presAssocID="{BFA8F694-9796-4163-B2FE-F973692AC527}" presName="parentTextArrow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87415198-EF00-4795-9358-83EB0431094B}" type="presOf" srcId="{BFA8F694-9796-4163-B2FE-F973692AC527}" destId="{D6B64AD5-53AD-4077-B424-331C4AB8CA20}" srcOrd="0" destOrd="0" presId="urn:microsoft.com/office/officeart/2005/8/layout/process4"/>
    <dgm:cxn modelId="{44C3FF17-3270-459D-9505-F8C987448A14}" type="presOf" srcId="{46BCE094-9B4C-41C3-BF76-5C695039AF68}" destId="{A2FD153A-2117-4642-BB6D-387F645A6B9F}" srcOrd="0" destOrd="0" presId="urn:microsoft.com/office/officeart/2005/8/layout/process4"/>
    <dgm:cxn modelId="{A9351A88-9692-4EF8-A2AC-3BF035E25623}" srcId="{C0E5B6D6-988E-4FE5-B2B9-4CEB3243A83B}" destId="{BFA8F694-9796-4163-B2FE-F973692AC527}" srcOrd="0" destOrd="0" parTransId="{900ECCE0-93B0-45EF-9493-E4A9C595B5E7}" sibTransId="{AA761FBC-D442-4AAC-A4E1-800020DA731C}"/>
    <dgm:cxn modelId="{23365B52-E0CB-4F52-BB60-79C1B112749D}" srcId="{C0E5B6D6-988E-4FE5-B2B9-4CEB3243A83B}" destId="{063A81F6-9854-49CD-AC25-217759734250}" srcOrd="2" destOrd="0" parTransId="{1E5B9AD4-B8AA-4132-B5A6-51B8C096786E}" sibTransId="{E4AD7880-C852-46EC-B3A7-D5053AB6FBB1}"/>
    <dgm:cxn modelId="{E2BF7142-03C1-4F29-9AE3-B274656D5610}" type="presOf" srcId="{C0E5B6D6-988E-4FE5-B2B9-4CEB3243A83B}" destId="{E0E38056-FC22-4A40-A604-AC705A9A3021}" srcOrd="0" destOrd="0" presId="urn:microsoft.com/office/officeart/2005/8/layout/process4"/>
    <dgm:cxn modelId="{3ECDE5E1-DE19-4417-8C4D-B78C448C21A6}" type="presOf" srcId="{063A81F6-9854-49CD-AC25-217759734250}" destId="{00E9D264-CCFE-4EF6-995A-D406C5D015F6}" srcOrd="0" destOrd="0" presId="urn:microsoft.com/office/officeart/2005/8/layout/process4"/>
    <dgm:cxn modelId="{DDB832B7-3D14-47DF-A9D3-F55342879424}" srcId="{C0E5B6D6-988E-4FE5-B2B9-4CEB3243A83B}" destId="{46BCE094-9B4C-41C3-BF76-5C695039AF68}" srcOrd="1" destOrd="0" parTransId="{BD138427-4F22-4ACF-9962-D07B8BEF4C05}" sibTransId="{F1D6C60B-A911-4149-990A-CE3C26E95ADD}"/>
    <dgm:cxn modelId="{AE31D5D8-B99A-4E0B-8BD1-7C80D5131664}" type="presParOf" srcId="{E0E38056-FC22-4A40-A604-AC705A9A3021}" destId="{E6A58014-5435-44C0-951E-779A59C0D7D9}" srcOrd="0" destOrd="0" presId="urn:microsoft.com/office/officeart/2005/8/layout/process4"/>
    <dgm:cxn modelId="{3116C731-C5B7-4455-9058-AB5F9BDAD7BB}" type="presParOf" srcId="{E6A58014-5435-44C0-951E-779A59C0D7D9}" destId="{00E9D264-CCFE-4EF6-995A-D406C5D015F6}" srcOrd="0" destOrd="0" presId="urn:microsoft.com/office/officeart/2005/8/layout/process4"/>
    <dgm:cxn modelId="{D630D155-A12C-4579-8A27-0CD46CDA246A}" type="presParOf" srcId="{E0E38056-FC22-4A40-A604-AC705A9A3021}" destId="{256DBD48-E2AF-4931-AEDA-45F065BD6839}" srcOrd="1" destOrd="0" presId="urn:microsoft.com/office/officeart/2005/8/layout/process4"/>
    <dgm:cxn modelId="{2E21EA6C-C96D-4EB5-95A4-B354C2BAD15D}" type="presParOf" srcId="{E0E38056-FC22-4A40-A604-AC705A9A3021}" destId="{CCAC0315-9D6B-4A8A-80FE-52B188415938}" srcOrd="2" destOrd="0" presId="urn:microsoft.com/office/officeart/2005/8/layout/process4"/>
    <dgm:cxn modelId="{1BDA6F60-0FEA-4C54-919C-0C1156B6B19E}" type="presParOf" srcId="{CCAC0315-9D6B-4A8A-80FE-52B188415938}" destId="{A2FD153A-2117-4642-BB6D-387F645A6B9F}" srcOrd="0" destOrd="0" presId="urn:microsoft.com/office/officeart/2005/8/layout/process4"/>
    <dgm:cxn modelId="{47262EEE-7B92-49A7-A9B9-EFF255D9130E}" type="presParOf" srcId="{E0E38056-FC22-4A40-A604-AC705A9A3021}" destId="{7F07053D-7D83-4C3B-9694-D4D3E3397526}" srcOrd="3" destOrd="0" presId="urn:microsoft.com/office/officeart/2005/8/layout/process4"/>
    <dgm:cxn modelId="{C1C9E90A-679B-4795-88F6-575D1DAE700A}" type="presParOf" srcId="{E0E38056-FC22-4A40-A604-AC705A9A3021}" destId="{FCA8029E-6AE1-4281-B08A-FDE385E2995B}" srcOrd="4" destOrd="0" presId="urn:microsoft.com/office/officeart/2005/8/layout/process4"/>
    <dgm:cxn modelId="{D15CB4D1-594B-4501-97C7-C6109D265AEB}" type="presParOf" srcId="{FCA8029E-6AE1-4281-B08A-FDE385E2995B}" destId="{D6B64AD5-53AD-4077-B424-331C4AB8CA20}" srcOrd="0" destOrd="0" presId="urn:microsoft.com/office/officeart/2005/8/layout/process4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A3ACC-7B95-4204-BFFA-BAFC9520755C}">
      <dsp:nvSpPr>
        <dsp:cNvPr id="0" name=""/>
        <dsp:cNvSpPr/>
      </dsp:nvSpPr>
      <dsp:spPr>
        <a:xfrm>
          <a:off x="3930726" y="2862003"/>
          <a:ext cx="3498003" cy="349800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necesidad de avanzar y profundizar una perspectiva de género y feminista: las potencialidades actuales.</a:t>
          </a:r>
          <a:endParaRPr lang="es-ES" sz="1600" kern="1200" dirty="0"/>
        </a:p>
      </dsp:txBody>
      <dsp:txXfrm>
        <a:off x="4633980" y="3681394"/>
        <a:ext cx="2091495" cy="1798045"/>
      </dsp:txXfrm>
    </dsp:sp>
    <dsp:sp modelId="{E32DEB1D-3A69-43B6-86F8-CF88A933E764}">
      <dsp:nvSpPr>
        <dsp:cNvPr id="0" name=""/>
        <dsp:cNvSpPr/>
      </dsp:nvSpPr>
      <dsp:spPr>
        <a:xfrm>
          <a:off x="1895524" y="2035202"/>
          <a:ext cx="2544002" cy="25440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Una mirada desde la teoría unitaria y la reproducción social. </a:t>
          </a:r>
        </a:p>
      </dsp:txBody>
      <dsp:txXfrm>
        <a:off x="2535984" y="2679533"/>
        <a:ext cx="1263082" cy="1255340"/>
      </dsp:txXfrm>
    </dsp:sp>
    <dsp:sp modelId="{A2892B68-2F17-4645-B9DF-2099C5F00050}">
      <dsp:nvSpPr>
        <dsp:cNvPr id="0" name=""/>
        <dsp:cNvSpPr/>
      </dsp:nvSpPr>
      <dsp:spPr>
        <a:xfrm rot="20700000">
          <a:off x="3320425" y="280099"/>
          <a:ext cx="2492603" cy="24926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rol y la importancia de las trabajadoras del sector público.</a:t>
          </a:r>
        </a:p>
      </dsp:txBody>
      <dsp:txXfrm rot="-20700000">
        <a:off x="3867126" y="826800"/>
        <a:ext cx="1399201" cy="1399201"/>
      </dsp:txXfrm>
    </dsp:sp>
    <dsp:sp modelId="{37D8D67A-F9D9-45A1-93D1-72AA7C0976D4}">
      <dsp:nvSpPr>
        <dsp:cNvPr id="0" name=""/>
        <dsp:cNvSpPr/>
      </dsp:nvSpPr>
      <dsp:spPr>
        <a:xfrm>
          <a:off x="3686194" y="2320143"/>
          <a:ext cx="4477444" cy="4477444"/>
        </a:xfrm>
        <a:prstGeom prst="circularArrow">
          <a:avLst>
            <a:gd name="adj1" fmla="val 4687"/>
            <a:gd name="adj2" fmla="val 299029"/>
            <a:gd name="adj3" fmla="val 2551518"/>
            <a:gd name="adj4" fmla="val 1578711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FCD1D-BACE-49E8-810C-A3195C044BDD}">
      <dsp:nvSpPr>
        <dsp:cNvPr id="0" name=""/>
        <dsp:cNvSpPr/>
      </dsp:nvSpPr>
      <dsp:spPr>
        <a:xfrm>
          <a:off x="1444986" y="1463016"/>
          <a:ext cx="3253143" cy="325314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7DD0A-FB78-427D-B87B-5C4CEC40CC81}">
      <dsp:nvSpPr>
        <dsp:cNvPr id="0" name=""/>
        <dsp:cNvSpPr/>
      </dsp:nvSpPr>
      <dsp:spPr>
        <a:xfrm>
          <a:off x="2743860" y="-275168"/>
          <a:ext cx="3507543" cy="350754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B18A1-D029-49ED-B2BC-DA845745B928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02A36-CEB1-4BE5-A2DC-567B205DAC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051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02A36-CEB1-4BE5-A2DC-567B205DAC6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956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02A36-CEB1-4BE5-A2DC-567B205DAC6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89066-7C17-4802-ABCE-553D932A291D}" type="datetimeFigureOut">
              <a:rPr lang="es-ES" smtClean="0"/>
              <a:pPr/>
              <a:t>23/01/2020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1BA5F-6E47-450A-8A82-EE369CF0914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z="6600" dirty="0" smtClean="0"/>
              <a:t>GÉNERO Y FEMINISMO EN EL MUNDO SINDICAL</a:t>
            </a:r>
            <a:endParaRPr lang="es-ES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ES" dirty="0" smtClean="0"/>
              <a:t>Fernanda Cavada Carrasco -</a:t>
            </a:r>
            <a:r>
              <a:rPr lang="es-ES" dirty="0" smtClean="0"/>
              <a:t> </a:t>
            </a:r>
            <a:r>
              <a:rPr lang="es-ES" dirty="0" smtClean="0"/>
              <a:t>Grupo de Estudios Feminista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5712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799" y="787940"/>
            <a:ext cx="10062723" cy="5338227"/>
          </a:xfrm>
        </p:spPr>
        <p:txBody>
          <a:bodyPr>
            <a:normAutofit/>
          </a:bodyPr>
          <a:lstStyle/>
          <a:p>
            <a:r>
              <a:rPr lang="es-CL" dirty="0" smtClean="0"/>
              <a:t>Figuras:</a:t>
            </a:r>
          </a:p>
          <a:p>
            <a:r>
              <a:rPr lang="es-CL" dirty="0" smtClean="0"/>
              <a:t> Feminismo socialista (marxista y anarquista): teoría crítica de la historia que contempla las relaciones humanas en clave de dominación y subordinación. Clara </a:t>
            </a:r>
            <a:r>
              <a:rPr lang="es-CL" dirty="0" err="1" smtClean="0"/>
              <a:t>Zetkin</a:t>
            </a:r>
            <a:r>
              <a:rPr lang="es-CL" dirty="0" smtClean="0"/>
              <a:t>: Revista Igualdad. </a:t>
            </a:r>
            <a:r>
              <a:rPr lang="es-CL" dirty="0" err="1" smtClean="0"/>
              <a:t>Kollontai</a:t>
            </a:r>
            <a:r>
              <a:rPr lang="es-CL" dirty="0" smtClean="0"/>
              <a:t>. Emma Goldman.</a:t>
            </a:r>
          </a:p>
          <a:p>
            <a:r>
              <a:rPr lang="es-CL" dirty="0" smtClean="0"/>
              <a:t> </a:t>
            </a:r>
            <a:r>
              <a:rPr lang="es-CL" dirty="0" err="1" smtClean="0"/>
              <a:t>Simone</a:t>
            </a:r>
            <a:r>
              <a:rPr lang="es-CL" dirty="0" smtClean="0"/>
              <a:t> de </a:t>
            </a:r>
            <a:r>
              <a:rPr lang="es-CL" dirty="0" err="1" smtClean="0"/>
              <a:t>Beauvoir</a:t>
            </a:r>
            <a:r>
              <a:rPr lang="es-CL" dirty="0" smtClean="0"/>
              <a:t> con “El Segundo Sexo“(1949), Betty </a:t>
            </a:r>
            <a:r>
              <a:rPr lang="es-CL" dirty="0" err="1" smtClean="0"/>
              <a:t>Friedman</a:t>
            </a:r>
            <a:r>
              <a:rPr lang="es-CL" dirty="0" smtClean="0"/>
              <a:t> con “La Mística Femenina", Luce </a:t>
            </a:r>
            <a:r>
              <a:rPr lang="es-CL" dirty="0" err="1" smtClean="0"/>
              <a:t>Irigaray</a:t>
            </a:r>
            <a:r>
              <a:rPr lang="es-CL" dirty="0" smtClean="0"/>
              <a:t> “El Espéculo de la Otra Mujer".</a:t>
            </a:r>
          </a:p>
          <a:p>
            <a:r>
              <a:rPr lang="es-CL" dirty="0" smtClean="0"/>
              <a:t> Heidi </a:t>
            </a:r>
            <a:r>
              <a:rPr lang="es-CL" dirty="0" err="1" smtClean="0"/>
              <a:t>Hartman</a:t>
            </a:r>
            <a:r>
              <a:rPr lang="es-CL" dirty="0" smtClean="0"/>
              <a:t>: capitalismo y patriarcado matrimonio mal avenido.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TERCERA OLA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10091906" cy="4525963"/>
          </a:xfrm>
        </p:spPr>
        <p:txBody>
          <a:bodyPr>
            <a:normAutofit/>
          </a:bodyPr>
          <a:lstStyle/>
          <a:p>
            <a:r>
              <a:rPr lang="es-CL" sz="3200" dirty="0" smtClean="0"/>
              <a:t>Surge apelando a las fallas de los feminismos anteriores.</a:t>
            </a:r>
          </a:p>
          <a:p>
            <a:r>
              <a:rPr lang="es-CL" sz="3200" dirty="0" smtClean="0"/>
              <a:t> Toma distancia de los esencialismos naturalistas de "lo femenino y la femineidad", se integran diferentes cuestiones como la ecología, la teoría </a:t>
            </a:r>
            <a:r>
              <a:rPr lang="es-CL" sz="3200" dirty="0" err="1" smtClean="0"/>
              <a:t>queer</a:t>
            </a:r>
            <a:r>
              <a:rPr lang="es-CL" sz="3200" dirty="0" smtClean="0"/>
              <a:t>.</a:t>
            </a:r>
          </a:p>
          <a:p>
            <a:r>
              <a:rPr lang="es-CL" sz="3200" dirty="0" smtClean="0"/>
              <a:t> Se caracteriza por dar respuesta o reaccionar frente a los ajustes legales que se producen respecto a un par de casos emblemáticos de aborto, acoso sexual(en EEUU).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NUESTRO CONTEXTO…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 realidad de las mujeres en el capitalismo actual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1845734"/>
            <a:ext cx="6500022" cy="4023360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L" sz="2800" dirty="0" smtClean="0"/>
              <a:t>Este modelo se sostiene en una alta tasa de explotación del trabajo, articulado a una institucionalidad que restringe el sindicalismo de clase y una correlación de fuerzas desfavorable a las y los trabajadores.</a:t>
            </a:r>
          </a:p>
          <a:p>
            <a:pPr marL="342900" indent="-3429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L" sz="2800" dirty="0" smtClean="0"/>
              <a:t>Es una situación frágil que produce recurrentemente crisis financieras.</a:t>
            </a:r>
          </a:p>
          <a:p>
            <a:endParaRPr lang="es-ES" sz="2800" dirty="0"/>
          </a:p>
        </p:txBody>
      </p:sp>
      <p:pic>
        <p:nvPicPr>
          <p:cNvPr id="4" name="Marcador de posición de 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6" r="28686"/>
          <a:stretch>
            <a:fillRect/>
          </a:stretch>
        </p:blipFill>
        <p:spPr>
          <a:xfrm>
            <a:off x="8317150" y="1861792"/>
            <a:ext cx="2735164" cy="426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4153711" y="1789889"/>
            <a:ext cx="7830766" cy="387329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CL" sz="2800" dirty="0" smtClean="0"/>
              <a:t>Junto con la instauración del modelo neoliberal aumenta la urbanización y crecen los trabajos de baja generación de valor asociados al sector terciario de la economía.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800" dirty="0" smtClean="0"/>
              <a:t>A la vez se feminiza el trabajo del sector industrial en la India y Asia.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sz="2800" dirty="0" smtClean="0"/>
              <a:t>Se manifiesta una tendencia a la feminización del trabajo a nivel mundial en la forma de trabajos precarios.</a:t>
            </a:r>
          </a:p>
          <a:p>
            <a:endParaRPr lang="es-ES" sz="2800" dirty="0"/>
          </a:p>
        </p:txBody>
      </p:sp>
      <p:pic>
        <p:nvPicPr>
          <p:cNvPr id="4" name="Marcador de posición de 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9" r="17919"/>
          <a:stretch>
            <a:fillRect/>
          </a:stretch>
        </p:blipFill>
        <p:spPr>
          <a:xfrm>
            <a:off x="782191" y="697572"/>
            <a:ext cx="2944490" cy="458992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78038" y="4335463"/>
            <a:ext cx="10113962" cy="823912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 smtClean="0"/>
              <a:t>Desarrollo de líneas analíticas de continuidad que permitan visualizar la historia del movimiento sindical y sus lazos con el movimiento social.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5095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Los estudios del trabajo…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71209" y="1845734"/>
          <a:ext cx="10484471" cy="421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256816" y="797668"/>
            <a:ext cx="7373565" cy="1877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4000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Contribución a la consolidación del sistema político democrático</a:t>
            </a:r>
            <a:endParaRPr lang="es-CL" sz="6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5622588" y="2869660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848256" y="4036978"/>
            <a:ext cx="8501973" cy="136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80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¿Era la trabajadora y trabajador el actor y motor de los cambios? ¿Cómo dar cuenta de las transformaciones en curso?.</a:t>
            </a:r>
            <a:endParaRPr lang="es-CL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1096963" y="749031"/>
          <a:ext cx="10547046" cy="511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359924"/>
          <a:ext cx="10972800" cy="576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922" y="1032103"/>
            <a:ext cx="4786009" cy="228600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  RECORRIDO </a:t>
            </a:r>
            <a:br>
              <a:rPr lang="es-ES" sz="4000" dirty="0" smtClean="0"/>
            </a:br>
            <a:r>
              <a:rPr lang="es-ES" sz="4000" dirty="0" smtClean="0"/>
              <a:t>       DEL </a:t>
            </a:r>
            <a:br>
              <a:rPr lang="es-ES" sz="4000" dirty="0" smtClean="0"/>
            </a:br>
            <a:r>
              <a:rPr lang="es-ES" sz="4000" dirty="0" smtClean="0"/>
              <a:t>MUNDO SINDICAL </a:t>
            </a:r>
            <a:endParaRPr lang="es-ES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125227528"/>
              </p:ext>
            </p:extLst>
          </p:nvPr>
        </p:nvGraphicFramePr>
        <p:xfrm>
          <a:off x="3482895" y="173739"/>
          <a:ext cx="8497454" cy="636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068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La participación de las mujeres en el movimiento obrero de principios del Siglo. XX.</a:t>
            </a:r>
            <a:br>
              <a:rPr lang="es-ES" dirty="0" smtClean="0"/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050587" y="1821268"/>
          <a:ext cx="8803531" cy="4832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260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L" dirty="0" smtClean="0"/>
              <a:t>Gremio de Costureras de </a:t>
            </a:r>
            <a:r>
              <a:rPr lang="es-CL" dirty="0" err="1" smtClean="0"/>
              <a:t>Valparaiso</a:t>
            </a:r>
            <a:r>
              <a:rPr lang="es-CL" dirty="0" smtClean="0"/>
              <a:t>. Resistencia de </a:t>
            </a:r>
            <a:r>
              <a:rPr lang="es-CL" dirty="0" err="1" smtClean="0"/>
              <a:t>aparadoras</a:t>
            </a:r>
            <a:r>
              <a:rPr lang="es-CL" dirty="0" smtClean="0"/>
              <a:t>. Sociedad de resistencia de Sombrereras.</a:t>
            </a:r>
          </a:p>
          <a:p>
            <a:r>
              <a:rPr lang="es-CL" dirty="0" smtClean="0"/>
              <a:t>Huelga General de julio de 1907: Obreras organizadas en la </a:t>
            </a:r>
            <a:r>
              <a:rPr lang="es-CL" dirty="0" err="1" smtClean="0"/>
              <a:t>Mancolumnal</a:t>
            </a:r>
            <a:r>
              <a:rPr lang="es-CL" dirty="0" smtClean="0"/>
              <a:t> de Valparaíso.</a:t>
            </a:r>
          </a:p>
          <a:p>
            <a:r>
              <a:rPr lang="es-CL" dirty="0" smtClean="0"/>
              <a:t>“El Despertar de los trabajadores”</a:t>
            </a:r>
          </a:p>
          <a:p>
            <a:r>
              <a:rPr lang="es-CL" dirty="0" smtClean="0"/>
              <a:t>“La Palanca” </a:t>
            </a:r>
          </a:p>
          <a:p>
            <a:r>
              <a:rPr lang="es-CL" dirty="0" smtClean="0"/>
              <a:t>Visita de Belén de </a:t>
            </a:r>
            <a:r>
              <a:rPr lang="es-CL" dirty="0" err="1" smtClean="0"/>
              <a:t>Sárraga</a:t>
            </a:r>
            <a:r>
              <a:rPr lang="es-CL" dirty="0" smtClean="0"/>
              <a:t>(1913) Formación de Centros </a:t>
            </a:r>
            <a:r>
              <a:rPr lang="es-CL" dirty="0"/>
              <a:t>F</a:t>
            </a:r>
            <a:r>
              <a:rPr lang="es-CL" dirty="0" smtClean="0"/>
              <a:t>eministas </a:t>
            </a:r>
            <a:r>
              <a:rPr lang="es-CL" dirty="0"/>
              <a:t>A</a:t>
            </a:r>
            <a:r>
              <a:rPr lang="es-CL" dirty="0" smtClean="0"/>
              <a:t>nticlericales y realización de manifestaciones vinculadas en apoyo al </a:t>
            </a:r>
            <a:r>
              <a:rPr lang="es-CL" dirty="0" err="1"/>
              <a:t>M</a:t>
            </a:r>
            <a:r>
              <a:rPr lang="es-CL" dirty="0" err="1" smtClean="0"/>
              <a:t>ov</a:t>
            </a:r>
            <a:r>
              <a:rPr lang="es-CL" dirty="0" smtClean="0"/>
              <a:t>. Obrero</a:t>
            </a:r>
          </a:p>
          <a:p>
            <a:r>
              <a:rPr lang="es-CL" dirty="0" smtClean="0"/>
              <a:t>Centros “El Despertar de la Mujer”</a:t>
            </a:r>
          </a:p>
          <a:p>
            <a:r>
              <a:rPr lang="es-CL" dirty="0" smtClean="0"/>
              <a:t>Huelga General de 1913, promovida fundamentalmente por la </a:t>
            </a:r>
            <a:r>
              <a:rPr lang="es-CL" dirty="0" err="1" smtClean="0"/>
              <a:t>FORCh</a:t>
            </a:r>
            <a:endParaRPr lang="es-C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6736" y="102590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Vinculación de las demandas del movimiento feminista chileno con las luchas del movimiento obrero en la segunda mitad del Siglo XX.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634247" y="282102"/>
            <a:ext cx="9134272" cy="9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/>
              <a:t>Algunos hitos del Movimiento Feminista y de Mujeres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09600" y="1600204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6384584" cy="1162050"/>
          </a:xfrm>
        </p:spPr>
        <p:txBody>
          <a:bodyPr>
            <a:noAutofit/>
          </a:bodyPr>
          <a:lstStyle/>
          <a:p>
            <a:r>
              <a:rPr lang="es-CL" sz="4000" dirty="0" smtClean="0"/>
              <a:t>Movimientos sociales: Feminismo </a:t>
            </a:r>
            <a:endParaRPr lang="es-ES" sz="40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09602" y="1435102"/>
          <a:ext cx="9400159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dirty="0" smtClean="0"/>
              <a:t>LOS ORIGENES  </a:t>
            </a:r>
            <a:endParaRPr lang="es-ES" sz="40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609602" y="1435102"/>
          <a:ext cx="10470201" cy="4691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Las tres olas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PRIMERA OLA</a:t>
            </a:r>
            <a:endParaRPr lang="es-ES" dirty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9410970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L" dirty="0" smtClean="0"/>
              <a:t>Contexto </a:t>
            </a:r>
            <a:r>
              <a:rPr lang="es-CL" dirty="0"/>
              <a:t>es de </a:t>
            </a:r>
            <a:r>
              <a:rPr lang="es-CL" dirty="0" smtClean="0"/>
              <a:t>emergencia </a:t>
            </a:r>
            <a:r>
              <a:rPr lang="es-CL" dirty="0"/>
              <a:t>política</a:t>
            </a:r>
            <a:r>
              <a:rPr lang="es-CL" dirty="0" smtClean="0"/>
              <a:t>, es de </a:t>
            </a:r>
            <a:r>
              <a:rPr lang="es-CL" dirty="0"/>
              <a:t>crítica al orden dominante y </a:t>
            </a:r>
            <a:r>
              <a:rPr lang="es-CL" dirty="0" smtClean="0"/>
              <a:t>significación </a:t>
            </a:r>
            <a:r>
              <a:rPr lang="es-CL" dirty="0"/>
              <a:t>de las condiciones de la mujer en los procesos revolucionarios de la </a:t>
            </a:r>
            <a:r>
              <a:rPr lang="es-CL" dirty="0" smtClean="0"/>
              <a:t>Ilustración </a:t>
            </a:r>
            <a:r>
              <a:rPr lang="es-CL" dirty="0"/>
              <a:t>y de la </a:t>
            </a:r>
            <a:r>
              <a:rPr lang="es-CL" dirty="0" smtClean="0"/>
              <a:t>Revolución </a:t>
            </a:r>
            <a:r>
              <a:rPr lang="es-CL" dirty="0"/>
              <a:t>F</a:t>
            </a:r>
            <a:r>
              <a:rPr lang="es-CL" dirty="0" smtClean="0"/>
              <a:t>rancesa. Declaración de Independencia de los Estados Unidos (1776) y Declaración de los Derechos del Hombre.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dirty="0" smtClean="0"/>
              <a:t> </a:t>
            </a:r>
            <a:r>
              <a:rPr lang="es-CL" dirty="0"/>
              <a:t>Feminismo de la vindicación: figura Mary </a:t>
            </a:r>
            <a:r>
              <a:rPr lang="es-CL" dirty="0" err="1"/>
              <a:t>Wollstonecraft</a:t>
            </a:r>
            <a:r>
              <a:rPr lang="es-CL" dirty="0"/>
              <a:t> "Vindicación de los derechos de la mujer</a:t>
            </a:r>
            <a:r>
              <a:rPr lang="es-CL" dirty="0" smtClean="0"/>
              <a:t>". Declaración de los Derechos de la Mujer y de la Ciudadana, Olimpia de </a:t>
            </a:r>
            <a:r>
              <a:rPr lang="es-CL" dirty="0" err="1" smtClean="0"/>
              <a:t>Gougues</a:t>
            </a:r>
            <a:r>
              <a:rPr lang="es-CL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799" y="778214"/>
            <a:ext cx="10023813" cy="5347954"/>
          </a:xfrm>
        </p:spPr>
        <p:txBody>
          <a:bodyPr>
            <a:normAutofit/>
          </a:bodyPr>
          <a:lstStyle/>
          <a:p>
            <a:pPr algn="just"/>
            <a:r>
              <a:rPr lang="es-CL" dirty="0" smtClean="0"/>
              <a:t> Feminismo ligado a los procesos sufragistas y la lucha por los derechos de las mujeres en cuanto a su incorporación a las repúblicas y en el derecho.</a:t>
            </a:r>
          </a:p>
          <a:p>
            <a:pPr algn="just"/>
            <a:r>
              <a:rPr lang="es-CL" dirty="0" smtClean="0"/>
              <a:t>Demandas específicas: derecho a la propiedad, derecho a la educación, derecho al trabajo, derechos matrimoniales y respecto a los hijos y derecho al voto.</a:t>
            </a:r>
          </a:p>
          <a:p>
            <a:pPr algn="just"/>
            <a:r>
              <a:rPr lang="es-CL" dirty="0" smtClean="0"/>
              <a:t>Ya en este momento hay una diferenciación entre las mujeres trabajadoras y la lucha por la incorporación de las mujeres como sujeto frente al Estado </a:t>
            </a:r>
            <a:r>
              <a:rPr lang="es-CL" dirty="0" err="1" smtClean="0"/>
              <a:t>burgues</a:t>
            </a:r>
            <a:r>
              <a:rPr lang="es-CL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SEGUNDA OLA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10724204" cy="4525963"/>
          </a:xfrm>
        </p:spPr>
        <p:txBody>
          <a:bodyPr>
            <a:normAutofit/>
          </a:bodyPr>
          <a:lstStyle/>
          <a:p>
            <a:pPr algn="just"/>
            <a:r>
              <a:rPr lang="es-CL" sz="3200" dirty="0" smtClean="0"/>
              <a:t> Contexto de emergencia: lucha contra la esclavitud. Seneca Falls, uno de los primeros programas del feminismo (1848). </a:t>
            </a:r>
          </a:p>
          <a:p>
            <a:pPr algn="just"/>
            <a:r>
              <a:rPr lang="es-CL" sz="3200" dirty="0" smtClean="0"/>
              <a:t> Principalmente en la superación de la condición de las mujeres, mucho activismo.</a:t>
            </a:r>
          </a:p>
          <a:p>
            <a:pPr algn="just"/>
            <a:r>
              <a:rPr lang="es-CL" sz="3200" dirty="0" smtClean="0"/>
              <a:t> En este periodo se incluyen las luchas  vinculadas a la sexualidad, el trabajo, la familia, la reproducción y la crianza. Se incluye el concepto de patriarcado. </a:t>
            </a:r>
          </a:p>
          <a:p>
            <a:pPr>
              <a:buNone/>
            </a:pP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729574"/>
            <a:ext cx="10568562" cy="5396593"/>
          </a:xfrm>
        </p:spPr>
        <p:txBody>
          <a:bodyPr/>
          <a:lstStyle/>
          <a:p>
            <a:pPr algn="just"/>
            <a:r>
              <a:rPr lang="es-CL" sz="3200" dirty="0" smtClean="0"/>
              <a:t>Se amplían las corrientes feministas, predominando el feminismo radical y el feminismo de la diferencia: </a:t>
            </a:r>
          </a:p>
          <a:p>
            <a:pPr marL="0" indent="0" algn="just">
              <a:buNone/>
            </a:pPr>
            <a:r>
              <a:rPr lang="es-CL" sz="3200" dirty="0" smtClean="0"/>
              <a:t>           -feminismo radical: crítica cultural, predominancia de la categoría de patriarcado subordinando la dimensión económica.</a:t>
            </a:r>
          </a:p>
          <a:p>
            <a:pPr marL="0" indent="0" algn="just">
              <a:buNone/>
            </a:pPr>
            <a:r>
              <a:rPr lang="es-CL" sz="3200" dirty="0" smtClean="0"/>
              <a:t>           - feminismo de la diferencia: fundamentalmente académico, contribuye al </a:t>
            </a:r>
            <a:r>
              <a:rPr lang="es-CL" sz="3200" dirty="0" err="1" smtClean="0"/>
              <a:t>mov</a:t>
            </a:r>
            <a:r>
              <a:rPr lang="es-CL" sz="3200" dirty="0" smtClean="0"/>
              <a:t>. </a:t>
            </a:r>
            <a:r>
              <a:rPr lang="es-CL" sz="3200" dirty="0" err="1" smtClean="0"/>
              <a:t>Fem</a:t>
            </a:r>
            <a:r>
              <a:rPr lang="es-CL" sz="3200" dirty="0" smtClean="0"/>
              <a:t>. europeo. </a:t>
            </a:r>
            <a:r>
              <a:rPr lang="es-CL" sz="3200" dirty="0" err="1" smtClean="0"/>
              <a:t>Falogocentrismo</a:t>
            </a:r>
            <a:endParaRPr lang="es-CL" sz="32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1152</Words>
  <Application>Microsoft Office PowerPoint</Application>
  <PresentationFormat>Personalizado</PresentationFormat>
  <Paragraphs>92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GÉNERO Y FEMINISMO EN EL MUNDO SINDICAL</vt:lpstr>
      <vt:lpstr>  RECORRIDO         DEL  MUNDO SINDICAL </vt:lpstr>
      <vt:lpstr>Movimientos sociales: Feminismo </vt:lpstr>
      <vt:lpstr>LOS ORIGENES  </vt:lpstr>
      <vt:lpstr>Las tres olas</vt:lpstr>
      <vt:lpstr>PRIMERA OLA</vt:lpstr>
      <vt:lpstr>Diapositiva 7</vt:lpstr>
      <vt:lpstr>SEGUNDA OLA</vt:lpstr>
      <vt:lpstr>Diapositiva 9</vt:lpstr>
      <vt:lpstr>Diapositiva 10</vt:lpstr>
      <vt:lpstr>TERCERA OLA</vt:lpstr>
      <vt:lpstr>NUESTRO CONTEXTO…</vt:lpstr>
      <vt:lpstr>La realidad de las mujeres en el capitalismo actual</vt:lpstr>
      <vt:lpstr>Diapositiva 14</vt:lpstr>
      <vt:lpstr>Desarrollo de líneas analíticas de continuidad que permitan visualizar la historia del movimiento sindical y sus lazos con el movimiento social. </vt:lpstr>
      <vt:lpstr>Los estudios del trabajo…</vt:lpstr>
      <vt:lpstr>Diapositiva 17</vt:lpstr>
      <vt:lpstr>Diapositiva 18</vt:lpstr>
      <vt:lpstr>Diapositiva 19</vt:lpstr>
      <vt:lpstr> La participación de las mujeres en el movimiento obrero de principios del Siglo. XX. </vt:lpstr>
      <vt:lpstr>Diapositiva 21</vt:lpstr>
      <vt:lpstr>Vinculación de las demandas del movimiento feminista chileno con las luchas del movimiento obrero en la segunda mitad del Siglo XX.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</cp:revision>
  <dcterms:created xsi:type="dcterms:W3CDTF">2020-01-15T14:11:49Z</dcterms:created>
  <dcterms:modified xsi:type="dcterms:W3CDTF">2020-01-23T15:34:56Z</dcterms:modified>
</cp:coreProperties>
</file>